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9" r:id="rId2"/>
    <p:sldId id="282" r:id="rId3"/>
    <p:sldId id="285" r:id="rId4"/>
    <p:sldId id="283" r:id="rId5"/>
    <p:sldId id="290" r:id="rId6"/>
    <p:sldId id="286" r:id="rId7"/>
    <p:sldId id="287" r:id="rId8"/>
    <p:sldId id="289" r:id="rId9"/>
    <p:sldId id="268" r:id="rId1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7"/>
  </p:normalViewPr>
  <p:slideViewPr>
    <p:cSldViewPr>
      <p:cViewPr varScale="1">
        <p:scale>
          <a:sx n="106" d="100"/>
          <a:sy n="106" d="100"/>
        </p:scale>
        <p:origin x="696" y="17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1/23/22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9998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4200868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t>You can safely remove this slide. This slide</a:t>
            </a:r>
            <a:r>
              <a:rPr lang="en-US" baseline="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448" y="3043730"/>
            <a:ext cx="5471438"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137" y="5357596"/>
            <a:ext cx="5480275"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76394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5986" y="1600201"/>
            <a:ext cx="5383398"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6" name="Content Placeholder 6"/>
          <p:cNvSpPr>
            <a:spLocks noGrp="1"/>
          </p:cNvSpPr>
          <p:nvPr>
            <p:ph sz="quarter" idx="13"/>
          </p:nvPr>
        </p:nvSpPr>
        <p:spPr>
          <a:xfrm>
            <a:off x="5713412" y="1295400"/>
            <a:ext cx="5062152" cy="609600"/>
          </a:xfrm>
        </p:spPr>
        <p:txBody>
          <a:bodyPr>
            <a:normAutofit/>
          </a:bodyPr>
          <a:lstStyle>
            <a:lvl1pPr>
              <a:defRPr sz="2500"/>
            </a:lvl1pPr>
          </a:lstStyle>
          <a:p>
            <a:pPr lvl="0"/>
            <a:r>
              <a:rPr lang="en-US" dirty="0"/>
              <a:t>Click to edit Master text styles</a:t>
            </a:r>
          </a:p>
        </p:txBody>
      </p:sp>
      <p:sp>
        <p:nvSpPr>
          <p:cNvPr id="7" name="Content Placeholder 6"/>
          <p:cNvSpPr>
            <a:spLocks noGrp="1"/>
          </p:cNvSpPr>
          <p:nvPr>
            <p:ph sz="quarter" idx="14"/>
          </p:nvPr>
        </p:nvSpPr>
        <p:spPr>
          <a:xfrm>
            <a:off x="5713412" y="1981200"/>
            <a:ext cx="5062152" cy="3886200"/>
          </a:xfrm>
        </p:spPr>
        <p:txBody>
          <a:bodyPr/>
          <a:lstStyle>
            <a:lvl1pPr>
              <a:lnSpc>
                <a:spcPct val="100000"/>
              </a:lnSpc>
              <a:defRPr/>
            </a:lvl1pPr>
          </a:lstStyle>
          <a:p>
            <a:pPr lvl="0"/>
            <a:r>
              <a:rPr lang="en-US" dirty="0"/>
              <a:t>Click to edit Master text styles</a:t>
            </a:r>
          </a:p>
        </p:txBody>
      </p:sp>
    </p:spTree>
    <p:extLst>
      <p:ext uri="{BB962C8B-B14F-4D97-AF65-F5344CB8AC3E}">
        <p14:creationId xmlns:p14="http://schemas.microsoft.com/office/powerpoint/2010/main" val="2290352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1/23/22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2" r:id="rId1"/>
    <p:sldLayoutId id="2147483650" r:id="rId2"/>
    <p:sldLayoutId id="2147483652" r:id="rId3"/>
    <p:sldLayoutId id="2147483654" r:id="rId4"/>
    <p:sldLayoutId id="2147483663" r:id="rId5"/>
    <p:sldLayoutId id="2147483655" r:id="rId6"/>
    <p:sldLayoutId id="2147483660" r:id="rId7"/>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23F7C57-97D7-A941-A509-0FA68800B906}"/>
              </a:ext>
            </a:extLst>
          </p:cNvPr>
          <p:cNvSpPr txBox="1"/>
          <p:nvPr/>
        </p:nvSpPr>
        <p:spPr>
          <a:xfrm>
            <a:off x="258101" y="5554053"/>
            <a:ext cx="1035712" cy="981745"/>
          </a:xfrm>
          <a:prstGeom prst="rect">
            <a:avLst/>
          </a:prstGeom>
          <a:solidFill>
            <a:schemeClr val="bg1"/>
          </a:solidFill>
        </p:spPr>
        <p:txBody>
          <a:bodyPr wrap="square" rtlCol="0">
            <a:spAutoFit/>
          </a:bodyPr>
          <a:lstStyle/>
          <a:p>
            <a:endParaRPr lang="en-FR" dirty="0"/>
          </a:p>
        </p:txBody>
      </p:sp>
      <p:grpSp>
        <p:nvGrpSpPr>
          <p:cNvPr id="43" name="Group 42"/>
          <p:cNvGrpSpPr/>
          <p:nvPr/>
        </p:nvGrpSpPr>
        <p:grpSpPr>
          <a:xfrm>
            <a:off x="594619" y="685800"/>
            <a:ext cx="10999587" cy="5486400"/>
            <a:chOff x="836612" y="2590800"/>
            <a:chExt cx="5501278" cy="2743942"/>
          </a:xfrm>
          <a:solidFill>
            <a:schemeClr val="tx1">
              <a:alpha val="10000"/>
            </a:schemeClr>
          </a:solidFill>
        </p:grpSpPr>
        <p:grpSp>
          <p:nvGrpSpPr>
            <p:cNvPr id="44" name="Group 188"/>
            <p:cNvGrpSpPr/>
            <p:nvPr/>
          </p:nvGrpSpPr>
          <p:grpSpPr>
            <a:xfrm>
              <a:off x="3149881" y="3751420"/>
              <a:ext cx="1048946" cy="1175239"/>
              <a:chOff x="5357220" y="3485722"/>
              <a:chExt cx="1635229" cy="1832119"/>
            </a:xfrm>
            <a:grpFill/>
          </p:grpSpPr>
          <p:sp>
            <p:nvSpPr>
              <p:cNvPr id="227" name="Freeform 1207"/>
              <p:cNvSpPr>
                <a:spLocks/>
              </p:cNvSpPr>
              <p:nvPr/>
            </p:nvSpPr>
            <p:spPr bwMode="auto">
              <a:xfrm>
                <a:off x="6797630" y="4733387"/>
                <a:ext cx="174093" cy="337824"/>
              </a:xfrm>
              <a:custGeom>
                <a:avLst/>
                <a:gdLst/>
                <a:ahLst/>
                <a:cxnLst>
                  <a:cxn ang="0">
                    <a:pos x="68" y="0"/>
                  </a:cxn>
                  <a:cxn ang="0">
                    <a:pos x="74" y="4"/>
                  </a:cxn>
                  <a:cxn ang="0">
                    <a:pos x="78" y="12"/>
                  </a:cxn>
                  <a:cxn ang="0">
                    <a:pos x="81" y="21"/>
                  </a:cxn>
                  <a:cxn ang="0">
                    <a:pos x="83" y="31"/>
                  </a:cxn>
                  <a:cxn ang="0">
                    <a:pos x="84" y="39"/>
                  </a:cxn>
                  <a:cxn ang="0">
                    <a:pos x="84" y="46"/>
                  </a:cxn>
                  <a:cxn ang="0">
                    <a:pos x="83" y="44"/>
                  </a:cxn>
                  <a:cxn ang="0">
                    <a:pos x="81" y="44"/>
                  </a:cxn>
                  <a:cxn ang="0">
                    <a:pos x="79" y="43"/>
                  </a:cxn>
                  <a:cxn ang="0">
                    <a:pos x="78" y="43"/>
                  </a:cxn>
                  <a:cxn ang="0">
                    <a:pos x="77" y="65"/>
                  </a:cxn>
                  <a:cxn ang="0">
                    <a:pos x="72" y="82"/>
                  </a:cxn>
                  <a:cxn ang="0">
                    <a:pos x="66" y="100"/>
                  </a:cxn>
                  <a:cxn ang="0">
                    <a:pos x="59" y="116"/>
                  </a:cxn>
                  <a:cxn ang="0">
                    <a:pos x="48" y="146"/>
                  </a:cxn>
                  <a:cxn ang="0">
                    <a:pos x="42" y="155"/>
                  </a:cxn>
                  <a:cxn ang="0">
                    <a:pos x="34" y="160"/>
                  </a:cxn>
                  <a:cxn ang="0">
                    <a:pos x="24" y="163"/>
                  </a:cxn>
                  <a:cxn ang="0">
                    <a:pos x="17" y="160"/>
                  </a:cxn>
                  <a:cxn ang="0">
                    <a:pos x="10" y="155"/>
                  </a:cxn>
                  <a:cxn ang="0">
                    <a:pos x="5" y="148"/>
                  </a:cxn>
                  <a:cxn ang="0">
                    <a:pos x="4" y="140"/>
                  </a:cxn>
                  <a:cxn ang="0">
                    <a:pos x="4" y="136"/>
                  </a:cxn>
                  <a:cxn ang="0">
                    <a:pos x="5" y="134"/>
                  </a:cxn>
                  <a:cxn ang="0">
                    <a:pos x="5" y="130"/>
                  </a:cxn>
                  <a:cxn ang="0">
                    <a:pos x="3" y="127"/>
                  </a:cxn>
                  <a:cxn ang="0">
                    <a:pos x="2" y="125"/>
                  </a:cxn>
                  <a:cxn ang="0">
                    <a:pos x="0" y="121"/>
                  </a:cxn>
                  <a:cxn ang="0">
                    <a:pos x="0" y="112"/>
                  </a:cxn>
                  <a:cxn ang="0">
                    <a:pos x="8" y="105"/>
                  </a:cxn>
                  <a:cxn ang="0">
                    <a:pos x="9" y="105"/>
                  </a:cxn>
                  <a:cxn ang="0">
                    <a:pos x="9" y="104"/>
                  </a:cxn>
                  <a:cxn ang="0">
                    <a:pos x="10" y="102"/>
                  </a:cxn>
                  <a:cxn ang="0">
                    <a:pos x="12" y="100"/>
                  </a:cxn>
                  <a:cxn ang="0">
                    <a:pos x="14" y="92"/>
                  </a:cxn>
                  <a:cxn ang="0">
                    <a:pos x="15" y="90"/>
                  </a:cxn>
                  <a:cxn ang="0">
                    <a:pos x="17" y="88"/>
                  </a:cxn>
                  <a:cxn ang="0">
                    <a:pos x="17" y="87"/>
                  </a:cxn>
                  <a:cxn ang="0">
                    <a:pos x="15" y="81"/>
                  </a:cxn>
                  <a:cxn ang="0">
                    <a:pos x="12" y="73"/>
                  </a:cxn>
                  <a:cxn ang="0">
                    <a:pos x="10" y="66"/>
                  </a:cxn>
                  <a:cxn ang="0">
                    <a:pos x="12" y="56"/>
                  </a:cxn>
                  <a:cxn ang="0">
                    <a:pos x="17" y="49"/>
                  </a:cxn>
                  <a:cxn ang="0">
                    <a:pos x="23" y="46"/>
                  </a:cxn>
                  <a:cxn ang="0">
                    <a:pos x="29" y="43"/>
                  </a:cxn>
                  <a:cxn ang="0">
                    <a:pos x="37" y="39"/>
                  </a:cxn>
                  <a:cxn ang="0">
                    <a:pos x="44" y="34"/>
                  </a:cxn>
                  <a:cxn ang="0">
                    <a:pos x="53" y="27"/>
                  </a:cxn>
                  <a:cxn ang="0">
                    <a:pos x="59" y="19"/>
                  </a:cxn>
                  <a:cxn ang="0">
                    <a:pos x="66" y="13"/>
                  </a:cxn>
                  <a:cxn ang="0">
                    <a:pos x="67" y="10"/>
                  </a:cxn>
                  <a:cxn ang="0">
                    <a:pos x="67" y="5"/>
                  </a:cxn>
                  <a:cxn ang="0">
                    <a:pos x="68" y="3"/>
                  </a:cxn>
                  <a:cxn ang="0">
                    <a:pos x="68" y="0"/>
                  </a:cxn>
                </a:cxnLst>
                <a:rect l="0" t="0" r="r" b="b"/>
                <a:pathLst>
                  <a:path w="84" h="163">
                    <a:moveTo>
                      <a:pt x="68" y="0"/>
                    </a:moveTo>
                    <a:lnTo>
                      <a:pt x="74" y="4"/>
                    </a:lnTo>
                    <a:lnTo>
                      <a:pt x="78" y="12"/>
                    </a:lnTo>
                    <a:lnTo>
                      <a:pt x="81" y="21"/>
                    </a:lnTo>
                    <a:lnTo>
                      <a:pt x="83" y="31"/>
                    </a:lnTo>
                    <a:lnTo>
                      <a:pt x="84" y="39"/>
                    </a:lnTo>
                    <a:lnTo>
                      <a:pt x="84" y="46"/>
                    </a:lnTo>
                    <a:lnTo>
                      <a:pt x="83" y="44"/>
                    </a:lnTo>
                    <a:lnTo>
                      <a:pt x="81" y="44"/>
                    </a:lnTo>
                    <a:lnTo>
                      <a:pt x="79" y="43"/>
                    </a:lnTo>
                    <a:lnTo>
                      <a:pt x="78" y="43"/>
                    </a:lnTo>
                    <a:lnTo>
                      <a:pt x="77" y="65"/>
                    </a:lnTo>
                    <a:lnTo>
                      <a:pt x="72" y="82"/>
                    </a:lnTo>
                    <a:lnTo>
                      <a:pt x="66" y="100"/>
                    </a:lnTo>
                    <a:lnTo>
                      <a:pt x="59" y="116"/>
                    </a:lnTo>
                    <a:lnTo>
                      <a:pt x="48" y="146"/>
                    </a:lnTo>
                    <a:lnTo>
                      <a:pt x="42" y="155"/>
                    </a:lnTo>
                    <a:lnTo>
                      <a:pt x="34" y="160"/>
                    </a:lnTo>
                    <a:lnTo>
                      <a:pt x="24" y="163"/>
                    </a:lnTo>
                    <a:lnTo>
                      <a:pt x="17" y="160"/>
                    </a:lnTo>
                    <a:lnTo>
                      <a:pt x="10" y="155"/>
                    </a:lnTo>
                    <a:lnTo>
                      <a:pt x="5" y="148"/>
                    </a:lnTo>
                    <a:lnTo>
                      <a:pt x="4" y="140"/>
                    </a:lnTo>
                    <a:lnTo>
                      <a:pt x="4" y="136"/>
                    </a:lnTo>
                    <a:lnTo>
                      <a:pt x="5" y="134"/>
                    </a:lnTo>
                    <a:lnTo>
                      <a:pt x="5" y="130"/>
                    </a:lnTo>
                    <a:lnTo>
                      <a:pt x="3" y="127"/>
                    </a:lnTo>
                    <a:lnTo>
                      <a:pt x="2" y="125"/>
                    </a:lnTo>
                    <a:lnTo>
                      <a:pt x="0" y="121"/>
                    </a:lnTo>
                    <a:lnTo>
                      <a:pt x="0" y="112"/>
                    </a:lnTo>
                    <a:lnTo>
                      <a:pt x="8" y="105"/>
                    </a:lnTo>
                    <a:lnTo>
                      <a:pt x="9" y="105"/>
                    </a:lnTo>
                    <a:lnTo>
                      <a:pt x="9" y="104"/>
                    </a:lnTo>
                    <a:lnTo>
                      <a:pt x="10" y="102"/>
                    </a:lnTo>
                    <a:lnTo>
                      <a:pt x="12" y="100"/>
                    </a:lnTo>
                    <a:lnTo>
                      <a:pt x="14" y="92"/>
                    </a:lnTo>
                    <a:lnTo>
                      <a:pt x="15" y="90"/>
                    </a:lnTo>
                    <a:lnTo>
                      <a:pt x="17" y="88"/>
                    </a:lnTo>
                    <a:lnTo>
                      <a:pt x="17" y="87"/>
                    </a:lnTo>
                    <a:lnTo>
                      <a:pt x="15" y="81"/>
                    </a:lnTo>
                    <a:lnTo>
                      <a:pt x="12" y="73"/>
                    </a:lnTo>
                    <a:lnTo>
                      <a:pt x="10" y="66"/>
                    </a:lnTo>
                    <a:lnTo>
                      <a:pt x="12" y="56"/>
                    </a:lnTo>
                    <a:lnTo>
                      <a:pt x="17" y="49"/>
                    </a:lnTo>
                    <a:lnTo>
                      <a:pt x="23" y="46"/>
                    </a:lnTo>
                    <a:lnTo>
                      <a:pt x="29" y="43"/>
                    </a:lnTo>
                    <a:lnTo>
                      <a:pt x="37" y="39"/>
                    </a:lnTo>
                    <a:lnTo>
                      <a:pt x="44" y="34"/>
                    </a:lnTo>
                    <a:lnTo>
                      <a:pt x="53" y="27"/>
                    </a:lnTo>
                    <a:lnTo>
                      <a:pt x="59" y="19"/>
                    </a:lnTo>
                    <a:lnTo>
                      <a:pt x="66" y="13"/>
                    </a:lnTo>
                    <a:lnTo>
                      <a:pt x="67" y="10"/>
                    </a:lnTo>
                    <a:lnTo>
                      <a:pt x="67" y="5"/>
                    </a:lnTo>
                    <a:lnTo>
                      <a:pt x="68"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28" name="Freeform 1208"/>
              <p:cNvSpPr>
                <a:spLocks/>
              </p:cNvSpPr>
              <p:nvPr/>
            </p:nvSpPr>
            <p:spPr bwMode="auto">
              <a:xfrm>
                <a:off x="5357220" y="3485722"/>
                <a:ext cx="1635229" cy="1832119"/>
              </a:xfrm>
              <a:custGeom>
                <a:avLst/>
                <a:gdLst/>
                <a:ahLst/>
                <a:cxnLst>
                  <a:cxn ang="0">
                    <a:pos x="321" y="7"/>
                  </a:cxn>
                  <a:cxn ang="0">
                    <a:pos x="324" y="18"/>
                  </a:cxn>
                  <a:cxn ang="0">
                    <a:pos x="325" y="34"/>
                  </a:cxn>
                  <a:cxn ang="0">
                    <a:pos x="339" y="58"/>
                  </a:cxn>
                  <a:cxn ang="0">
                    <a:pos x="405" y="89"/>
                  </a:cxn>
                  <a:cxn ang="0">
                    <a:pos x="428" y="77"/>
                  </a:cxn>
                  <a:cxn ang="0">
                    <a:pos x="461" y="64"/>
                  </a:cxn>
                  <a:cxn ang="0">
                    <a:pos x="482" y="73"/>
                  </a:cxn>
                  <a:cxn ang="0">
                    <a:pos x="546" y="82"/>
                  </a:cxn>
                  <a:cxn ang="0">
                    <a:pos x="590" y="83"/>
                  </a:cxn>
                  <a:cxn ang="0">
                    <a:pos x="599" y="113"/>
                  </a:cxn>
                  <a:cxn ang="0">
                    <a:pos x="571" y="99"/>
                  </a:cxn>
                  <a:cxn ang="0">
                    <a:pos x="626" y="205"/>
                  </a:cxn>
                  <a:cxn ang="0">
                    <a:pos x="639" y="240"/>
                  </a:cxn>
                  <a:cxn ang="0">
                    <a:pos x="659" y="277"/>
                  </a:cxn>
                  <a:cxn ang="0">
                    <a:pos x="697" y="308"/>
                  </a:cxn>
                  <a:cxn ang="0">
                    <a:pos x="700" y="326"/>
                  </a:cxn>
                  <a:cxn ang="0">
                    <a:pos x="717" y="338"/>
                  </a:cxn>
                  <a:cxn ang="0">
                    <a:pos x="742" y="331"/>
                  </a:cxn>
                  <a:cxn ang="0">
                    <a:pos x="771" y="380"/>
                  </a:cxn>
                  <a:cxn ang="0">
                    <a:pos x="702" y="453"/>
                  </a:cxn>
                  <a:cxn ang="0">
                    <a:pos x="655" y="511"/>
                  </a:cxn>
                  <a:cxn ang="0">
                    <a:pos x="655" y="563"/>
                  </a:cxn>
                  <a:cxn ang="0">
                    <a:pos x="665" y="589"/>
                  </a:cxn>
                  <a:cxn ang="0">
                    <a:pos x="658" y="650"/>
                  </a:cxn>
                  <a:cxn ang="0">
                    <a:pos x="609" y="688"/>
                  </a:cxn>
                  <a:cxn ang="0">
                    <a:pos x="597" y="707"/>
                  </a:cxn>
                  <a:cxn ang="0">
                    <a:pos x="605" y="751"/>
                  </a:cxn>
                  <a:cxn ang="0">
                    <a:pos x="575" y="775"/>
                  </a:cxn>
                  <a:cxn ang="0">
                    <a:pos x="562" y="807"/>
                  </a:cxn>
                  <a:cxn ang="0">
                    <a:pos x="511" y="868"/>
                  </a:cxn>
                  <a:cxn ang="0">
                    <a:pos x="492" y="874"/>
                  </a:cxn>
                  <a:cxn ang="0">
                    <a:pos x="472" y="872"/>
                  </a:cxn>
                  <a:cxn ang="0">
                    <a:pos x="414" y="877"/>
                  </a:cxn>
                  <a:cxn ang="0">
                    <a:pos x="410" y="846"/>
                  </a:cxn>
                  <a:cxn ang="0">
                    <a:pos x="372" y="778"/>
                  </a:cxn>
                  <a:cxn ang="0">
                    <a:pos x="355" y="716"/>
                  </a:cxn>
                  <a:cxn ang="0">
                    <a:pos x="339" y="631"/>
                  </a:cxn>
                  <a:cxn ang="0">
                    <a:pos x="354" y="581"/>
                  </a:cxn>
                  <a:cxn ang="0">
                    <a:pos x="339" y="523"/>
                  </a:cxn>
                  <a:cxn ang="0">
                    <a:pos x="301" y="469"/>
                  </a:cxn>
                  <a:cxn ang="0">
                    <a:pos x="311" y="453"/>
                  </a:cxn>
                  <a:cxn ang="0">
                    <a:pos x="315" y="426"/>
                  </a:cxn>
                  <a:cxn ang="0">
                    <a:pos x="266" y="406"/>
                  </a:cxn>
                  <a:cxn ang="0">
                    <a:pos x="201" y="395"/>
                  </a:cxn>
                  <a:cxn ang="0">
                    <a:pos x="151" y="400"/>
                  </a:cxn>
                  <a:cxn ang="0">
                    <a:pos x="102" y="406"/>
                  </a:cxn>
                  <a:cxn ang="0">
                    <a:pos x="44" y="348"/>
                  </a:cxn>
                  <a:cxn ang="0">
                    <a:pos x="12" y="317"/>
                  </a:cxn>
                  <a:cxn ang="0">
                    <a:pos x="5" y="294"/>
                  </a:cxn>
                  <a:cxn ang="0">
                    <a:pos x="17" y="248"/>
                  </a:cxn>
                  <a:cxn ang="0">
                    <a:pos x="14" y="192"/>
                  </a:cxn>
                  <a:cxn ang="0">
                    <a:pos x="48" y="132"/>
                  </a:cxn>
                  <a:cxn ang="0">
                    <a:pos x="87" y="107"/>
                  </a:cxn>
                  <a:cxn ang="0">
                    <a:pos x="113" y="51"/>
                  </a:cxn>
                  <a:cxn ang="0">
                    <a:pos x="155" y="29"/>
                  </a:cxn>
                  <a:cxn ang="0">
                    <a:pos x="188" y="24"/>
                  </a:cxn>
                  <a:cxn ang="0">
                    <a:pos x="260" y="6"/>
                  </a:cxn>
                  <a:cxn ang="0">
                    <a:pos x="288" y="2"/>
                  </a:cxn>
                  <a:cxn ang="0">
                    <a:pos x="305" y="2"/>
                  </a:cxn>
                </a:cxnLst>
                <a:rect l="0" t="0" r="r" b="b"/>
                <a:pathLst>
                  <a:path w="789" h="884">
                    <a:moveTo>
                      <a:pt x="309" y="0"/>
                    </a:moveTo>
                    <a:lnTo>
                      <a:pt x="314" y="0"/>
                    </a:lnTo>
                    <a:lnTo>
                      <a:pt x="316" y="1"/>
                    </a:lnTo>
                    <a:lnTo>
                      <a:pt x="318" y="2"/>
                    </a:lnTo>
                    <a:lnTo>
                      <a:pt x="319" y="5"/>
                    </a:lnTo>
                    <a:lnTo>
                      <a:pt x="321" y="7"/>
                    </a:lnTo>
                    <a:lnTo>
                      <a:pt x="325" y="7"/>
                    </a:lnTo>
                    <a:lnTo>
                      <a:pt x="328" y="5"/>
                    </a:lnTo>
                    <a:lnTo>
                      <a:pt x="329" y="5"/>
                    </a:lnTo>
                    <a:lnTo>
                      <a:pt x="329" y="7"/>
                    </a:lnTo>
                    <a:lnTo>
                      <a:pt x="324" y="12"/>
                    </a:lnTo>
                    <a:lnTo>
                      <a:pt x="324" y="18"/>
                    </a:lnTo>
                    <a:lnTo>
                      <a:pt x="325" y="19"/>
                    </a:lnTo>
                    <a:lnTo>
                      <a:pt x="328" y="20"/>
                    </a:lnTo>
                    <a:lnTo>
                      <a:pt x="329" y="21"/>
                    </a:lnTo>
                    <a:lnTo>
                      <a:pt x="329" y="28"/>
                    </a:lnTo>
                    <a:lnTo>
                      <a:pt x="328" y="30"/>
                    </a:lnTo>
                    <a:lnTo>
                      <a:pt x="325" y="34"/>
                    </a:lnTo>
                    <a:lnTo>
                      <a:pt x="324" y="36"/>
                    </a:lnTo>
                    <a:lnTo>
                      <a:pt x="324" y="40"/>
                    </a:lnTo>
                    <a:lnTo>
                      <a:pt x="325" y="45"/>
                    </a:lnTo>
                    <a:lnTo>
                      <a:pt x="329" y="53"/>
                    </a:lnTo>
                    <a:lnTo>
                      <a:pt x="334" y="56"/>
                    </a:lnTo>
                    <a:lnTo>
                      <a:pt x="339" y="58"/>
                    </a:lnTo>
                    <a:lnTo>
                      <a:pt x="343" y="59"/>
                    </a:lnTo>
                    <a:lnTo>
                      <a:pt x="354" y="59"/>
                    </a:lnTo>
                    <a:lnTo>
                      <a:pt x="365" y="62"/>
                    </a:lnTo>
                    <a:lnTo>
                      <a:pt x="375" y="68"/>
                    </a:lnTo>
                    <a:lnTo>
                      <a:pt x="395" y="83"/>
                    </a:lnTo>
                    <a:lnTo>
                      <a:pt x="405" y="89"/>
                    </a:lnTo>
                    <a:lnTo>
                      <a:pt x="419" y="92"/>
                    </a:lnTo>
                    <a:lnTo>
                      <a:pt x="422" y="92"/>
                    </a:lnTo>
                    <a:lnTo>
                      <a:pt x="424" y="90"/>
                    </a:lnTo>
                    <a:lnTo>
                      <a:pt x="426" y="88"/>
                    </a:lnTo>
                    <a:lnTo>
                      <a:pt x="428" y="87"/>
                    </a:lnTo>
                    <a:lnTo>
                      <a:pt x="428" y="77"/>
                    </a:lnTo>
                    <a:lnTo>
                      <a:pt x="429" y="69"/>
                    </a:lnTo>
                    <a:lnTo>
                      <a:pt x="434" y="65"/>
                    </a:lnTo>
                    <a:lnTo>
                      <a:pt x="442" y="63"/>
                    </a:lnTo>
                    <a:lnTo>
                      <a:pt x="451" y="60"/>
                    </a:lnTo>
                    <a:lnTo>
                      <a:pt x="461" y="60"/>
                    </a:lnTo>
                    <a:lnTo>
                      <a:pt x="461" y="64"/>
                    </a:lnTo>
                    <a:lnTo>
                      <a:pt x="462" y="65"/>
                    </a:lnTo>
                    <a:lnTo>
                      <a:pt x="463" y="68"/>
                    </a:lnTo>
                    <a:lnTo>
                      <a:pt x="466" y="69"/>
                    </a:lnTo>
                    <a:lnTo>
                      <a:pt x="467" y="70"/>
                    </a:lnTo>
                    <a:lnTo>
                      <a:pt x="472" y="73"/>
                    </a:lnTo>
                    <a:lnTo>
                      <a:pt x="482" y="73"/>
                    </a:lnTo>
                    <a:lnTo>
                      <a:pt x="486" y="74"/>
                    </a:lnTo>
                    <a:lnTo>
                      <a:pt x="500" y="79"/>
                    </a:lnTo>
                    <a:lnTo>
                      <a:pt x="516" y="84"/>
                    </a:lnTo>
                    <a:lnTo>
                      <a:pt x="531" y="85"/>
                    </a:lnTo>
                    <a:lnTo>
                      <a:pt x="540" y="84"/>
                    </a:lnTo>
                    <a:lnTo>
                      <a:pt x="546" y="82"/>
                    </a:lnTo>
                    <a:lnTo>
                      <a:pt x="561" y="79"/>
                    </a:lnTo>
                    <a:lnTo>
                      <a:pt x="569" y="80"/>
                    </a:lnTo>
                    <a:lnTo>
                      <a:pt x="575" y="83"/>
                    </a:lnTo>
                    <a:lnTo>
                      <a:pt x="582" y="84"/>
                    </a:lnTo>
                    <a:lnTo>
                      <a:pt x="587" y="84"/>
                    </a:lnTo>
                    <a:lnTo>
                      <a:pt x="590" y="83"/>
                    </a:lnTo>
                    <a:lnTo>
                      <a:pt x="591" y="83"/>
                    </a:lnTo>
                    <a:lnTo>
                      <a:pt x="594" y="82"/>
                    </a:lnTo>
                    <a:lnTo>
                      <a:pt x="601" y="94"/>
                    </a:lnTo>
                    <a:lnTo>
                      <a:pt x="602" y="102"/>
                    </a:lnTo>
                    <a:lnTo>
                      <a:pt x="601" y="107"/>
                    </a:lnTo>
                    <a:lnTo>
                      <a:pt x="599" y="113"/>
                    </a:lnTo>
                    <a:lnTo>
                      <a:pt x="596" y="121"/>
                    </a:lnTo>
                    <a:lnTo>
                      <a:pt x="594" y="126"/>
                    </a:lnTo>
                    <a:lnTo>
                      <a:pt x="587" y="122"/>
                    </a:lnTo>
                    <a:lnTo>
                      <a:pt x="582" y="114"/>
                    </a:lnTo>
                    <a:lnTo>
                      <a:pt x="576" y="106"/>
                    </a:lnTo>
                    <a:lnTo>
                      <a:pt x="571" y="99"/>
                    </a:lnTo>
                    <a:lnTo>
                      <a:pt x="571" y="106"/>
                    </a:lnTo>
                    <a:lnTo>
                      <a:pt x="610" y="175"/>
                    </a:lnTo>
                    <a:lnTo>
                      <a:pt x="610" y="182"/>
                    </a:lnTo>
                    <a:lnTo>
                      <a:pt x="615" y="191"/>
                    </a:lnTo>
                    <a:lnTo>
                      <a:pt x="621" y="200"/>
                    </a:lnTo>
                    <a:lnTo>
                      <a:pt x="626" y="205"/>
                    </a:lnTo>
                    <a:lnTo>
                      <a:pt x="626" y="228"/>
                    </a:lnTo>
                    <a:lnTo>
                      <a:pt x="629" y="231"/>
                    </a:lnTo>
                    <a:lnTo>
                      <a:pt x="630" y="234"/>
                    </a:lnTo>
                    <a:lnTo>
                      <a:pt x="634" y="236"/>
                    </a:lnTo>
                    <a:lnTo>
                      <a:pt x="636" y="239"/>
                    </a:lnTo>
                    <a:lnTo>
                      <a:pt x="639" y="240"/>
                    </a:lnTo>
                    <a:lnTo>
                      <a:pt x="643" y="243"/>
                    </a:lnTo>
                    <a:lnTo>
                      <a:pt x="645" y="246"/>
                    </a:lnTo>
                    <a:lnTo>
                      <a:pt x="649" y="256"/>
                    </a:lnTo>
                    <a:lnTo>
                      <a:pt x="650" y="265"/>
                    </a:lnTo>
                    <a:lnTo>
                      <a:pt x="655" y="274"/>
                    </a:lnTo>
                    <a:lnTo>
                      <a:pt x="659" y="277"/>
                    </a:lnTo>
                    <a:lnTo>
                      <a:pt x="661" y="279"/>
                    </a:lnTo>
                    <a:lnTo>
                      <a:pt x="673" y="287"/>
                    </a:lnTo>
                    <a:lnTo>
                      <a:pt x="678" y="292"/>
                    </a:lnTo>
                    <a:lnTo>
                      <a:pt x="681" y="299"/>
                    </a:lnTo>
                    <a:lnTo>
                      <a:pt x="688" y="306"/>
                    </a:lnTo>
                    <a:lnTo>
                      <a:pt x="697" y="308"/>
                    </a:lnTo>
                    <a:lnTo>
                      <a:pt x="697" y="311"/>
                    </a:lnTo>
                    <a:lnTo>
                      <a:pt x="698" y="313"/>
                    </a:lnTo>
                    <a:lnTo>
                      <a:pt x="698" y="318"/>
                    </a:lnTo>
                    <a:lnTo>
                      <a:pt x="697" y="321"/>
                    </a:lnTo>
                    <a:lnTo>
                      <a:pt x="699" y="323"/>
                    </a:lnTo>
                    <a:lnTo>
                      <a:pt x="700" y="326"/>
                    </a:lnTo>
                    <a:lnTo>
                      <a:pt x="703" y="329"/>
                    </a:lnTo>
                    <a:lnTo>
                      <a:pt x="705" y="332"/>
                    </a:lnTo>
                    <a:lnTo>
                      <a:pt x="708" y="336"/>
                    </a:lnTo>
                    <a:lnTo>
                      <a:pt x="712" y="337"/>
                    </a:lnTo>
                    <a:lnTo>
                      <a:pt x="714" y="338"/>
                    </a:lnTo>
                    <a:lnTo>
                      <a:pt x="717" y="338"/>
                    </a:lnTo>
                    <a:lnTo>
                      <a:pt x="719" y="337"/>
                    </a:lnTo>
                    <a:lnTo>
                      <a:pt x="720" y="336"/>
                    </a:lnTo>
                    <a:lnTo>
                      <a:pt x="722" y="333"/>
                    </a:lnTo>
                    <a:lnTo>
                      <a:pt x="723" y="332"/>
                    </a:lnTo>
                    <a:lnTo>
                      <a:pt x="725" y="331"/>
                    </a:lnTo>
                    <a:lnTo>
                      <a:pt x="742" y="331"/>
                    </a:lnTo>
                    <a:lnTo>
                      <a:pt x="764" y="326"/>
                    </a:lnTo>
                    <a:lnTo>
                      <a:pt x="787" y="319"/>
                    </a:lnTo>
                    <a:lnTo>
                      <a:pt x="789" y="324"/>
                    </a:lnTo>
                    <a:lnTo>
                      <a:pt x="787" y="343"/>
                    </a:lnTo>
                    <a:lnTo>
                      <a:pt x="779" y="362"/>
                    </a:lnTo>
                    <a:lnTo>
                      <a:pt x="771" y="380"/>
                    </a:lnTo>
                    <a:lnTo>
                      <a:pt x="762" y="392"/>
                    </a:lnTo>
                    <a:lnTo>
                      <a:pt x="750" y="409"/>
                    </a:lnTo>
                    <a:lnTo>
                      <a:pt x="742" y="423"/>
                    </a:lnTo>
                    <a:lnTo>
                      <a:pt x="729" y="435"/>
                    </a:lnTo>
                    <a:lnTo>
                      <a:pt x="715" y="445"/>
                    </a:lnTo>
                    <a:lnTo>
                      <a:pt x="702" y="453"/>
                    </a:lnTo>
                    <a:lnTo>
                      <a:pt x="689" y="462"/>
                    </a:lnTo>
                    <a:lnTo>
                      <a:pt x="678" y="472"/>
                    </a:lnTo>
                    <a:lnTo>
                      <a:pt x="669" y="483"/>
                    </a:lnTo>
                    <a:lnTo>
                      <a:pt x="663" y="499"/>
                    </a:lnTo>
                    <a:lnTo>
                      <a:pt x="659" y="506"/>
                    </a:lnTo>
                    <a:lnTo>
                      <a:pt x="655" y="511"/>
                    </a:lnTo>
                    <a:lnTo>
                      <a:pt x="650" y="516"/>
                    </a:lnTo>
                    <a:lnTo>
                      <a:pt x="649" y="523"/>
                    </a:lnTo>
                    <a:lnTo>
                      <a:pt x="650" y="534"/>
                    </a:lnTo>
                    <a:lnTo>
                      <a:pt x="651" y="543"/>
                    </a:lnTo>
                    <a:lnTo>
                      <a:pt x="653" y="555"/>
                    </a:lnTo>
                    <a:lnTo>
                      <a:pt x="655" y="563"/>
                    </a:lnTo>
                    <a:lnTo>
                      <a:pt x="660" y="571"/>
                    </a:lnTo>
                    <a:lnTo>
                      <a:pt x="665" y="577"/>
                    </a:lnTo>
                    <a:lnTo>
                      <a:pt x="668" y="582"/>
                    </a:lnTo>
                    <a:lnTo>
                      <a:pt x="668" y="585"/>
                    </a:lnTo>
                    <a:lnTo>
                      <a:pt x="666" y="586"/>
                    </a:lnTo>
                    <a:lnTo>
                      <a:pt x="665" y="589"/>
                    </a:lnTo>
                    <a:lnTo>
                      <a:pt x="665" y="610"/>
                    </a:lnTo>
                    <a:lnTo>
                      <a:pt x="664" y="625"/>
                    </a:lnTo>
                    <a:lnTo>
                      <a:pt x="666" y="630"/>
                    </a:lnTo>
                    <a:lnTo>
                      <a:pt x="666" y="633"/>
                    </a:lnTo>
                    <a:lnTo>
                      <a:pt x="664" y="643"/>
                    </a:lnTo>
                    <a:lnTo>
                      <a:pt x="658" y="650"/>
                    </a:lnTo>
                    <a:lnTo>
                      <a:pt x="650" y="656"/>
                    </a:lnTo>
                    <a:lnTo>
                      <a:pt x="640" y="663"/>
                    </a:lnTo>
                    <a:lnTo>
                      <a:pt x="629" y="667"/>
                    </a:lnTo>
                    <a:lnTo>
                      <a:pt x="620" y="673"/>
                    </a:lnTo>
                    <a:lnTo>
                      <a:pt x="612" y="679"/>
                    </a:lnTo>
                    <a:lnTo>
                      <a:pt x="609" y="688"/>
                    </a:lnTo>
                    <a:lnTo>
                      <a:pt x="605" y="689"/>
                    </a:lnTo>
                    <a:lnTo>
                      <a:pt x="602" y="692"/>
                    </a:lnTo>
                    <a:lnTo>
                      <a:pt x="599" y="694"/>
                    </a:lnTo>
                    <a:lnTo>
                      <a:pt x="597" y="698"/>
                    </a:lnTo>
                    <a:lnTo>
                      <a:pt x="596" y="700"/>
                    </a:lnTo>
                    <a:lnTo>
                      <a:pt x="597" y="707"/>
                    </a:lnTo>
                    <a:lnTo>
                      <a:pt x="602" y="713"/>
                    </a:lnTo>
                    <a:lnTo>
                      <a:pt x="606" y="719"/>
                    </a:lnTo>
                    <a:lnTo>
                      <a:pt x="607" y="727"/>
                    </a:lnTo>
                    <a:lnTo>
                      <a:pt x="607" y="736"/>
                    </a:lnTo>
                    <a:lnTo>
                      <a:pt x="606" y="745"/>
                    </a:lnTo>
                    <a:lnTo>
                      <a:pt x="605" y="751"/>
                    </a:lnTo>
                    <a:lnTo>
                      <a:pt x="604" y="752"/>
                    </a:lnTo>
                    <a:lnTo>
                      <a:pt x="601" y="753"/>
                    </a:lnTo>
                    <a:lnTo>
                      <a:pt x="592" y="753"/>
                    </a:lnTo>
                    <a:lnTo>
                      <a:pt x="581" y="762"/>
                    </a:lnTo>
                    <a:lnTo>
                      <a:pt x="572" y="773"/>
                    </a:lnTo>
                    <a:lnTo>
                      <a:pt x="575" y="775"/>
                    </a:lnTo>
                    <a:lnTo>
                      <a:pt x="577" y="777"/>
                    </a:lnTo>
                    <a:lnTo>
                      <a:pt x="579" y="780"/>
                    </a:lnTo>
                    <a:lnTo>
                      <a:pt x="579" y="782"/>
                    </a:lnTo>
                    <a:lnTo>
                      <a:pt x="576" y="792"/>
                    </a:lnTo>
                    <a:lnTo>
                      <a:pt x="569" y="801"/>
                    </a:lnTo>
                    <a:lnTo>
                      <a:pt x="562" y="807"/>
                    </a:lnTo>
                    <a:lnTo>
                      <a:pt x="556" y="816"/>
                    </a:lnTo>
                    <a:lnTo>
                      <a:pt x="546" y="834"/>
                    </a:lnTo>
                    <a:lnTo>
                      <a:pt x="537" y="846"/>
                    </a:lnTo>
                    <a:lnTo>
                      <a:pt x="527" y="856"/>
                    </a:lnTo>
                    <a:lnTo>
                      <a:pt x="515" y="867"/>
                    </a:lnTo>
                    <a:lnTo>
                      <a:pt x="511" y="868"/>
                    </a:lnTo>
                    <a:lnTo>
                      <a:pt x="505" y="868"/>
                    </a:lnTo>
                    <a:lnTo>
                      <a:pt x="501" y="869"/>
                    </a:lnTo>
                    <a:lnTo>
                      <a:pt x="498" y="869"/>
                    </a:lnTo>
                    <a:lnTo>
                      <a:pt x="497" y="870"/>
                    </a:lnTo>
                    <a:lnTo>
                      <a:pt x="496" y="873"/>
                    </a:lnTo>
                    <a:lnTo>
                      <a:pt x="492" y="874"/>
                    </a:lnTo>
                    <a:lnTo>
                      <a:pt x="487" y="877"/>
                    </a:lnTo>
                    <a:lnTo>
                      <a:pt x="482" y="877"/>
                    </a:lnTo>
                    <a:lnTo>
                      <a:pt x="479" y="875"/>
                    </a:lnTo>
                    <a:lnTo>
                      <a:pt x="477" y="873"/>
                    </a:lnTo>
                    <a:lnTo>
                      <a:pt x="474" y="872"/>
                    </a:lnTo>
                    <a:lnTo>
                      <a:pt x="472" y="872"/>
                    </a:lnTo>
                    <a:lnTo>
                      <a:pt x="461" y="874"/>
                    </a:lnTo>
                    <a:lnTo>
                      <a:pt x="441" y="882"/>
                    </a:lnTo>
                    <a:lnTo>
                      <a:pt x="429" y="884"/>
                    </a:lnTo>
                    <a:lnTo>
                      <a:pt x="422" y="882"/>
                    </a:lnTo>
                    <a:lnTo>
                      <a:pt x="417" y="877"/>
                    </a:lnTo>
                    <a:lnTo>
                      <a:pt x="414" y="877"/>
                    </a:lnTo>
                    <a:lnTo>
                      <a:pt x="413" y="878"/>
                    </a:lnTo>
                    <a:lnTo>
                      <a:pt x="410" y="867"/>
                    </a:lnTo>
                    <a:lnTo>
                      <a:pt x="405" y="858"/>
                    </a:lnTo>
                    <a:lnTo>
                      <a:pt x="408" y="855"/>
                    </a:lnTo>
                    <a:lnTo>
                      <a:pt x="410" y="850"/>
                    </a:lnTo>
                    <a:lnTo>
                      <a:pt x="410" y="846"/>
                    </a:lnTo>
                    <a:lnTo>
                      <a:pt x="409" y="841"/>
                    </a:lnTo>
                    <a:lnTo>
                      <a:pt x="404" y="834"/>
                    </a:lnTo>
                    <a:lnTo>
                      <a:pt x="400" y="829"/>
                    </a:lnTo>
                    <a:lnTo>
                      <a:pt x="397" y="825"/>
                    </a:lnTo>
                    <a:lnTo>
                      <a:pt x="379" y="795"/>
                    </a:lnTo>
                    <a:lnTo>
                      <a:pt x="372" y="778"/>
                    </a:lnTo>
                    <a:lnTo>
                      <a:pt x="367" y="760"/>
                    </a:lnTo>
                    <a:lnTo>
                      <a:pt x="364" y="739"/>
                    </a:lnTo>
                    <a:lnTo>
                      <a:pt x="364" y="726"/>
                    </a:lnTo>
                    <a:lnTo>
                      <a:pt x="362" y="723"/>
                    </a:lnTo>
                    <a:lnTo>
                      <a:pt x="360" y="721"/>
                    </a:lnTo>
                    <a:lnTo>
                      <a:pt x="355" y="716"/>
                    </a:lnTo>
                    <a:lnTo>
                      <a:pt x="346" y="702"/>
                    </a:lnTo>
                    <a:lnTo>
                      <a:pt x="340" y="687"/>
                    </a:lnTo>
                    <a:lnTo>
                      <a:pt x="335" y="672"/>
                    </a:lnTo>
                    <a:lnTo>
                      <a:pt x="333" y="654"/>
                    </a:lnTo>
                    <a:lnTo>
                      <a:pt x="334" y="641"/>
                    </a:lnTo>
                    <a:lnTo>
                      <a:pt x="339" y="631"/>
                    </a:lnTo>
                    <a:lnTo>
                      <a:pt x="345" y="623"/>
                    </a:lnTo>
                    <a:lnTo>
                      <a:pt x="352" y="615"/>
                    </a:lnTo>
                    <a:lnTo>
                      <a:pt x="357" y="607"/>
                    </a:lnTo>
                    <a:lnTo>
                      <a:pt x="358" y="597"/>
                    </a:lnTo>
                    <a:lnTo>
                      <a:pt x="357" y="589"/>
                    </a:lnTo>
                    <a:lnTo>
                      <a:pt x="354" y="581"/>
                    </a:lnTo>
                    <a:lnTo>
                      <a:pt x="353" y="573"/>
                    </a:lnTo>
                    <a:lnTo>
                      <a:pt x="350" y="560"/>
                    </a:lnTo>
                    <a:lnTo>
                      <a:pt x="346" y="548"/>
                    </a:lnTo>
                    <a:lnTo>
                      <a:pt x="343" y="539"/>
                    </a:lnTo>
                    <a:lnTo>
                      <a:pt x="340" y="532"/>
                    </a:lnTo>
                    <a:lnTo>
                      <a:pt x="339" y="523"/>
                    </a:lnTo>
                    <a:lnTo>
                      <a:pt x="335" y="516"/>
                    </a:lnTo>
                    <a:lnTo>
                      <a:pt x="328" y="507"/>
                    </a:lnTo>
                    <a:lnTo>
                      <a:pt x="319" y="499"/>
                    </a:lnTo>
                    <a:lnTo>
                      <a:pt x="310" y="489"/>
                    </a:lnTo>
                    <a:lnTo>
                      <a:pt x="304" y="480"/>
                    </a:lnTo>
                    <a:lnTo>
                      <a:pt x="301" y="469"/>
                    </a:lnTo>
                    <a:lnTo>
                      <a:pt x="301" y="467"/>
                    </a:lnTo>
                    <a:lnTo>
                      <a:pt x="303" y="463"/>
                    </a:lnTo>
                    <a:lnTo>
                      <a:pt x="305" y="459"/>
                    </a:lnTo>
                    <a:lnTo>
                      <a:pt x="308" y="456"/>
                    </a:lnTo>
                    <a:lnTo>
                      <a:pt x="309" y="454"/>
                    </a:lnTo>
                    <a:lnTo>
                      <a:pt x="311" y="453"/>
                    </a:lnTo>
                    <a:lnTo>
                      <a:pt x="310" y="450"/>
                    </a:lnTo>
                    <a:lnTo>
                      <a:pt x="310" y="448"/>
                    </a:lnTo>
                    <a:lnTo>
                      <a:pt x="311" y="448"/>
                    </a:lnTo>
                    <a:lnTo>
                      <a:pt x="311" y="440"/>
                    </a:lnTo>
                    <a:lnTo>
                      <a:pt x="313" y="431"/>
                    </a:lnTo>
                    <a:lnTo>
                      <a:pt x="315" y="426"/>
                    </a:lnTo>
                    <a:lnTo>
                      <a:pt x="311" y="419"/>
                    </a:lnTo>
                    <a:lnTo>
                      <a:pt x="306" y="414"/>
                    </a:lnTo>
                    <a:lnTo>
                      <a:pt x="299" y="410"/>
                    </a:lnTo>
                    <a:lnTo>
                      <a:pt x="290" y="409"/>
                    </a:lnTo>
                    <a:lnTo>
                      <a:pt x="272" y="409"/>
                    </a:lnTo>
                    <a:lnTo>
                      <a:pt x="266" y="406"/>
                    </a:lnTo>
                    <a:lnTo>
                      <a:pt x="256" y="394"/>
                    </a:lnTo>
                    <a:lnTo>
                      <a:pt x="250" y="387"/>
                    </a:lnTo>
                    <a:lnTo>
                      <a:pt x="241" y="385"/>
                    </a:lnTo>
                    <a:lnTo>
                      <a:pt x="226" y="386"/>
                    </a:lnTo>
                    <a:lnTo>
                      <a:pt x="214" y="390"/>
                    </a:lnTo>
                    <a:lnTo>
                      <a:pt x="201" y="395"/>
                    </a:lnTo>
                    <a:lnTo>
                      <a:pt x="186" y="400"/>
                    </a:lnTo>
                    <a:lnTo>
                      <a:pt x="180" y="406"/>
                    </a:lnTo>
                    <a:lnTo>
                      <a:pt x="176" y="406"/>
                    </a:lnTo>
                    <a:lnTo>
                      <a:pt x="168" y="405"/>
                    </a:lnTo>
                    <a:lnTo>
                      <a:pt x="160" y="401"/>
                    </a:lnTo>
                    <a:lnTo>
                      <a:pt x="151" y="400"/>
                    </a:lnTo>
                    <a:lnTo>
                      <a:pt x="141" y="401"/>
                    </a:lnTo>
                    <a:lnTo>
                      <a:pt x="132" y="405"/>
                    </a:lnTo>
                    <a:lnTo>
                      <a:pt x="123" y="407"/>
                    </a:lnTo>
                    <a:lnTo>
                      <a:pt x="113" y="409"/>
                    </a:lnTo>
                    <a:lnTo>
                      <a:pt x="109" y="409"/>
                    </a:lnTo>
                    <a:lnTo>
                      <a:pt x="102" y="406"/>
                    </a:lnTo>
                    <a:lnTo>
                      <a:pt x="101" y="405"/>
                    </a:lnTo>
                    <a:lnTo>
                      <a:pt x="91" y="397"/>
                    </a:lnTo>
                    <a:lnTo>
                      <a:pt x="65" y="380"/>
                    </a:lnTo>
                    <a:lnTo>
                      <a:pt x="57" y="370"/>
                    </a:lnTo>
                    <a:lnTo>
                      <a:pt x="50" y="358"/>
                    </a:lnTo>
                    <a:lnTo>
                      <a:pt x="44" y="348"/>
                    </a:lnTo>
                    <a:lnTo>
                      <a:pt x="37" y="339"/>
                    </a:lnTo>
                    <a:lnTo>
                      <a:pt x="33" y="337"/>
                    </a:lnTo>
                    <a:lnTo>
                      <a:pt x="27" y="332"/>
                    </a:lnTo>
                    <a:lnTo>
                      <a:pt x="19" y="326"/>
                    </a:lnTo>
                    <a:lnTo>
                      <a:pt x="14" y="321"/>
                    </a:lnTo>
                    <a:lnTo>
                      <a:pt x="12" y="317"/>
                    </a:lnTo>
                    <a:lnTo>
                      <a:pt x="6" y="312"/>
                    </a:lnTo>
                    <a:lnTo>
                      <a:pt x="8" y="312"/>
                    </a:lnTo>
                    <a:lnTo>
                      <a:pt x="8" y="308"/>
                    </a:lnTo>
                    <a:lnTo>
                      <a:pt x="6" y="304"/>
                    </a:lnTo>
                    <a:lnTo>
                      <a:pt x="6" y="298"/>
                    </a:lnTo>
                    <a:lnTo>
                      <a:pt x="5" y="294"/>
                    </a:lnTo>
                    <a:lnTo>
                      <a:pt x="3" y="289"/>
                    </a:lnTo>
                    <a:lnTo>
                      <a:pt x="0" y="285"/>
                    </a:lnTo>
                    <a:lnTo>
                      <a:pt x="6" y="279"/>
                    </a:lnTo>
                    <a:lnTo>
                      <a:pt x="12" y="269"/>
                    </a:lnTo>
                    <a:lnTo>
                      <a:pt x="15" y="258"/>
                    </a:lnTo>
                    <a:lnTo>
                      <a:pt x="17" y="248"/>
                    </a:lnTo>
                    <a:lnTo>
                      <a:pt x="14" y="231"/>
                    </a:lnTo>
                    <a:lnTo>
                      <a:pt x="12" y="217"/>
                    </a:lnTo>
                    <a:lnTo>
                      <a:pt x="9" y="202"/>
                    </a:lnTo>
                    <a:lnTo>
                      <a:pt x="10" y="199"/>
                    </a:lnTo>
                    <a:lnTo>
                      <a:pt x="12" y="196"/>
                    </a:lnTo>
                    <a:lnTo>
                      <a:pt x="14" y="192"/>
                    </a:lnTo>
                    <a:lnTo>
                      <a:pt x="17" y="190"/>
                    </a:lnTo>
                    <a:lnTo>
                      <a:pt x="19" y="186"/>
                    </a:lnTo>
                    <a:lnTo>
                      <a:pt x="20" y="184"/>
                    </a:lnTo>
                    <a:lnTo>
                      <a:pt x="28" y="166"/>
                    </a:lnTo>
                    <a:lnTo>
                      <a:pt x="38" y="148"/>
                    </a:lnTo>
                    <a:lnTo>
                      <a:pt x="48" y="132"/>
                    </a:lnTo>
                    <a:lnTo>
                      <a:pt x="53" y="128"/>
                    </a:lnTo>
                    <a:lnTo>
                      <a:pt x="65" y="123"/>
                    </a:lnTo>
                    <a:lnTo>
                      <a:pt x="70" y="121"/>
                    </a:lnTo>
                    <a:lnTo>
                      <a:pt x="74" y="118"/>
                    </a:lnTo>
                    <a:lnTo>
                      <a:pt x="79" y="114"/>
                    </a:lnTo>
                    <a:lnTo>
                      <a:pt x="87" y="107"/>
                    </a:lnTo>
                    <a:lnTo>
                      <a:pt x="89" y="103"/>
                    </a:lnTo>
                    <a:lnTo>
                      <a:pt x="92" y="93"/>
                    </a:lnTo>
                    <a:lnTo>
                      <a:pt x="92" y="85"/>
                    </a:lnTo>
                    <a:lnTo>
                      <a:pt x="93" y="78"/>
                    </a:lnTo>
                    <a:lnTo>
                      <a:pt x="97" y="70"/>
                    </a:lnTo>
                    <a:lnTo>
                      <a:pt x="113" y="51"/>
                    </a:lnTo>
                    <a:lnTo>
                      <a:pt x="131" y="33"/>
                    </a:lnTo>
                    <a:lnTo>
                      <a:pt x="129" y="33"/>
                    </a:lnTo>
                    <a:lnTo>
                      <a:pt x="132" y="29"/>
                    </a:lnTo>
                    <a:lnTo>
                      <a:pt x="133" y="26"/>
                    </a:lnTo>
                    <a:lnTo>
                      <a:pt x="138" y="21"/>
                    </a:lnTo>
                    <a:lnTo>
                      <a:pt x="155" y="29"/>
                    </a:lnTo>
                    <a:lnTo>
                      <a:pt x="173" y="31"/>
                    </a:lnTo>
                    <a:lnTo>
                      <a:pt x="177" y="31"/>
                    </a:lnTo>
                    <a:lnTo>
                      <a:pt x="181" y="29"/>
                    </a:lnTo>
                    <a:lnTo>
                      <a:pt x="183" y="28"/>
                    </a:lnTo>
                    <a:lnTo>
                      <a:pt x="186" y="25"/>
                    </a:lnTo>
                    <a:lnTo>
                      <a:pt x="188" y="24"/>
                    </a:lnTo>
                    <a:lnTo>
                      <a:pt x="202" y="18"/>
                    </a:lnTo>
                    <a:lnTo>
                      <a:pt x="219" y="11"/>
                    </a:lnTo>
                    <a:lnTo>
                      <a:pt x="236" y="6"/>
                    </a:lnTo>
                    <a:lnTo>
                      <a:pt x="252" y="5"/>
                    </a:lnTo>
                    <a:lnTo>
                      <a:pt x="256" y="5"/>
                    </a:lnTo>
                    <a:lnTo>
                      <a:pt x="260" y="6"/>
                    </a:lnTo>
                    <a:lnTo>
                      <a:pt x="264" y="9"/>
                    </a:lnTo>
                    <a:lnTo>
                      <a:pt x="266" y="9"/>
                    </a:lnTo>
                    <a:lnTo>
                      <a:pt x="270" y="7"/>
                    </a:lnTo>
                    <a:lnTo>
                      <a:pt x="272" y="6"/>
                    </a:lnTo>
                    <a:lnTo>
                      <a:pt x="284" y="2"/>
                    </a:lnTo>
                    <a:lnTo>
                      <a:pt x="288" y="2"/>
                    </a:lnTo>
                    <a:lnTo>
                      <a:pt x="290" y="4"/>
                    </a:lnTo>
                    <a:lnTo>
                      <a:pt x="293" y="6"/>
                    </a:lnTo>
                    <a:lnTo>
                      <a:pt x="299" y="6"/>
                    </a:lnTo>
                    <a:lnTo>
                      <a:pt x="301" y="5"/>
                    </a:lnTo>
                    <a:lnTo>
                      <a:pt x="303" y="4"/>
                    </a:lnTo>
                    <a:lnTo>
                      <a:pt x="305" y="2"/>
                    </a:lnTo>
                    <a:lnTo>
                      <a:pt x="306" y="1"/>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1110"/>
            <p:cNvGrpSpPr/>
            <p:nvPr/>
          </p:nvGrpSpPr>
          <p:grpSpPr>
            <a:xfrm>
              <a:off x="2165954" y="4174135"/>
              <a:ext cx="719203" cy="1160592"/>
              <a:chOff x="3823545" y="4144788"/>
              <a:chExt cx="1121241" cy="1809322"/>
            </a:xfrm>
            <a:grpFill/>
          </p:grpSpPr>
          <p:sp>
            <p:nvSpPr>
              <p:cNvPr id="224" name="Freeform 1228"/>
              <p:cNvSpPr>
                <a:spLocks/>
              </p:cNvSpPr>
              <p:nvPr/>
            </p:nvSpPr>
            <p:spPr bwMode="auto">
              <a:xfrm>
                <a:off x="4296083" y="4184164"/>
                <a:ext cx="16580" cy="18653"/>
              </a:xfrm>
              <a:custGeom>
                <a:avLst/>
                <a:gdLst/>
                <a:ahLst/>
                <a:cxnLst>
                  <a:cxn ang="0">
                    <a:pos x="5" y="0"/>
                  </a:cxn>
                  <a:cxn ang="0">
                    <a:pos x="8" y="0"/>
                  </a:cxn>
                  <a:cxn ang="0">
                    <a:pos x="8" y="5"/>
                  </a:cxn>
                  <a:cxn ang="0">
                    <a:pos x="7" y="6"/>
                  </a:cxn>
                  <a:cxn ang="0">
                    <a:pos x="5" y="9"/>
                  </a:cxn>
                  <a:cxn ang="0">
                    <a:pos x="0" y="9"/>
                  </a:cxn>
                  <a:cxn ang="0">
                    <a:pos x="0" y="5"/>
                  </a:cxn>
                  <a:cxn ang="0">
                    <a:pos x="2" y="2"/>
                  </a:cxn>
                  <a:cxn ang="0">
                    <a:pos x="4" y="1"/>
                  </a:cxn>
                  <a:cxn ang="0">
                    <a:pos x="5" y="0"/>
                  </a:cxn>
                </a:cxnLst>
                <a:rect l="0" t="0" r="r" b="b"/>
                <a:pathLst>
                  <a:path w="8" h="9">
                    <a:moveTo>
                      <a:pt x="5" y="0"/>
                    </a:moveTo>
                    <a:lnTo>
                      <a:pt x="8" y="0"/>
                    </a:lnTo>
                    <a:lnTo>
                      <a:pt x="8" y="5"/>
                    </a:lnTo>
                    <a:lnTo>
                      <a:pt x="7" y="6"/>
                    </a:lnTo>
                    <a:lnTo>
                      <a:pt x="5" y="9"/>
                    </a:lnTo>
                    <a:lnTo>
                      <a:pt x="0" y="9"/>
                    </a:lnTo>
                    <a:lnTo>
                      <a:pt x="0" y="5"/>
                    </a:lnTo>
                    <a:lnTo>
                      <a:pt x="2" y="2"/>
                    </a:lnTo>
                    <a:lnTo>
                      <a:pt x="4"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230"/>
              <p:cNvSpPr>
                <a:spLocks/>
              </p:cNvSpPr>
              <p:nvPr/>
            </p:nvSpPr>
            <p:spPr bwMode="auto">
              <a:xfrm>
                <a:off x="3997638" y="5527166"/>
                <a:ext cx="18653" cy="49741"/>
              </a:xfrm>
              <a:custGeom>
                <a:avLst/>
                <a:gdLst/>
                <a:ahLst/>
                <a:cxnLst>
                  <a:cxn ang="0">
                    <a:pos x="4" y="0"/>
                  </a:cxn>
                  <a:cxn ang="0">
                    <a:pos x="6" y="1"/>
                  </a:cxn>
                  <a:cxn ang="0">
                    <a:pos x="9" y="4"/>
                  </a:cxn>
                  <a:cxn ang="0">
                    <a:pos x="9" y="9"/>
                  </a:cxn>
                  <a:cxn ang="0">
                    <a:pos x="8" y="10"/>
                  </a:cxn>
                  <a:cxn ang="0">
                    <a:pos x="8" y="24"/>
                  </a:cxn>
                  <a:cxn ang="0">
                    <a:pos x="4" y="24"/>
                  </a:cxn>
                  <a:cxn ang="0">
                    <a:pos x="1" y="21"/>
                  </a:cxn>
                  <a:cxn ang="0">
                    <a:pos x="0" y="19"/>
                  </a:cxn>
                  <a:cxn ang="0">
                    <a:pos x="0" y="10"/>
                  </a:cxn>
                  <a:cxn ang="0">
                    <a:pos x="1" y="7"/>
                  </a:cxn>
                  <a:cxn ang="0">
                    <a:pos x="1" y="5"/>
                  </a:cxn>
                  <a:cxn ang="0">
                    <a:pos x="3" y="2"/>
                  </a:cxn>
                  <a:cxn ang="0">
                    <a:pos x="4" y="1"/>
                  </a:cxn>
                  <a:cxn ang="0">
                    <a:pos x="4" y="0"/>
                  </a:cxn>
                </a:cxnLst>
                <a:rect l="0" t="0" r="r" b="b"/>
                <a:pathLst>
                  <a:path w="9" h="24">
                    <a:moveTo>
                      <a:pt x="4" y="0"/>
                    </a:moveTo>
                    <a:lnTo>
                      <a:pt x="6" y="1"/>
                    </a:lnTo>
                    <a:lnTo>
                      <a:pt x="9" y="4"/>
                    </a:lnTo>
                    <a:lnTo>
                      <a:pt x="9" y="9"/>
                    </a:lnTo>
                    <a:lnTo>
                      <a:pt x="8" y="10"/>
                    </a:lnTo>
                    <a:lnTo>
                      <a:pt x="8" y="24"/>
                    </a:lnTo>
                    <a:lnTo>
                      <a:pt x="4" y="24"/>
                    </a:lnTo>
                    <a:lnTo>
                      <a:pt x="1" y="21"/>
                    </a:lnTo>
                    <a:lnTo>
                      <a:pt x="0" y="19"/>
                    </a:lnTo>
                    <a:lnTo>
                      <a:pt x="0" y="10"/>
                    </a:lnTo>
                    <a:lnTo>
                      <a:pt x="1" y="7"/>
                    </a:lnTo>
                    <a:lnTo>
                      <a:pt x="1" y="5"/>
                    </a:lnTo>
                    <a:lnTo>
                      <a:pt x="3" y="2"/>
                    </a:lnTo>
                    <a:lnTo>
                      <a:pt x="4"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231"/>
              <p:cNvSpPr>
                <a:spLocks/>
              </p:cNvSpPr>
              <p:nvPr/>
            </p:nvSpPr>
            <p:spPr bwMode="auto">
              <a:xfrm>
                <a:off x="3823545" y="4144788"/>
                <a:ext cx="1121241" cy="1809322"/>
              </a:xfrm>
              <a:custGeom>
                <a:avLst/>
                <a:gdLst/>
                <a:ahLst/>
                <a:cxnLst>
                  <a:cxn ang="0">
                    <a:pos x="110" y="23"/>
                  </a:cxn>
                  <a:cxn ang="0">
                    <a:pos x="120" y="28"/>
                  </a:cxn>
                  <a:cxn ang="0">
                    <a:pos x="134" y="9"/>
                  </a:cxn>
                  <a:cxn ang="0">
                    <a:pos x="146" y="13"/>
                  </a:cxn>
                  <a:cxn ang="0">
                    <a:pos x="182" y="24"/>
                  </a:cxn>
                  <a:cxn ang="0">
                    <a:pos x="218" y="19"/>
                  </a:cxn>
                  <a:cxn ang="0">
                    <a:pos x="233" y="33"/>
                  </a:cxn>
                  <a:cxn ang="0">
                    <a:pos x="261" y="54"/>
                  </a:cxn>
                  <a:cxn ang="0">
                    <a:pos x="324" y="81"/>
                  </a:cxn>
                  <a:cxn ang="0">
                    <a:pos x="356" y="112"/>
                  </a:cxn>
                  <a:cxn ang="0">
                    <a:pos x="348" y="152"/>
                  </a:cxn>
                  <a:cxn ang="0">
                    <a:pos x="376" y="166"/>
                  </a:cxn>
                  <a:cxn ang="0">
                    <a:pos x="427" y="165"/>
                  </a:cxn>
                  <a:cxn ang="0">
                    <a:pos x="452" y="176"/>
                  </a:cxn>
                  <a:cxn ang="0">
                    <a:pos x="516" y="203"/>
                  </a:cxn>
                  <a:cxn ang="0">
                    <a:pos x="513" y="278"/>
                  </a:cxn>
                  <a:cxn ang="0">
                    <a:pos x="494" y="326"/>
                  </a:cxn>
                  <a:cxn ang="0">
                    <a:pos x="484" y="366"/>
                  </a:cxn>
                  <a:cxn ang="0">
                    <a:pos x="465" y="403"/>
                  </a:cxn>
                  <a:cxn ang="0">
                    <a:pos x="424" y="421"/>
                  </a:cxn>
                  <a:cxn ang="0">
                    <a:pos x="370" y="492"/>
                  </a:cxn>
                  <a:cxn ang="0">
                    <a:pos x="322" y="564"/>
                  </a:cxn>
                  <a:cxn ang="0">
                    <a:pos x="275" y="564"/>
                  </a:cxn>
                  <a:cxn ang="0">
                    <a:pos x="281" y="588"/>
                  </a:cxn>
                  <a:cxn ang="0">
                    <a:pos x="267" y="620"/>
                  </a:cxn>
                  <a:cxn ang="0">
                    <a:pos x="222" y="643"/>
                  </a:cxn>
                  <a:cxn ang="0">
                    <a:pos x="197" y="652"/>
                  </a:cxn>
                  <a:cxn ang="0">
                    <a:pos x="198" y="673"/>
                  </a:cxn>
                  <a:cxn ang="0">
                    <a:pos x="201" y="679"/>
                  </a:cxn>
                  <a:cxn ang="0">
                    <a:pos x="189" y="698"/>
                  </a:cxn>
                  <a:cxn ang="0">
                    <a:pos x="164" y="727"/>
                  </a:cxn>
                  <a:cxn ang="0">
                    <a:pos x="173" y="764"/>
                  </a:cxn>
                  <a:cxn ang="0">
                    <a:pos x="149" y="789"/>
                  </a:cxn>
                  <a:cxn ang="0">
                    <a:pos x="161" y="844"/>
                  </a:cxn>
                  <a:cxn ang="0">
                    <a:pos x="158" y="873"/>
                  </a:cxn>
                  <a:cxn ang="0">
                    <a:pos x="122" y="857"/>
                  </a:cxn>
                  <a:cxn ang="0">
                    <a:pos x="82" y="830"/>
                  </a:cxn>
                  <a:cxn ang="0">
                    <a:pos x="89" y="814"/>
                  </a:cxn>
                  <a:cxn ang="0">
                    <a:pos x="73" y="770"/>
                  </a:cxn>
                  <a:cxn ang="0">
                    <a:pos x="77" y="733"/>
                  </a:cxn>
                  <a:cxn ang="0">
                    <a:pos x="85" y="727"/>
                  </a:cxn>
                  <a:cxn ang="0">
                    <a:pos x="94" y="668"/>
                  </a:cxn>
                  <a:cxn ang="0">
                    <a:pos x="93" y="635"/>
                  </a:cxn>
                  <a:cxn ang="0">
                    <a:pos x="92" y="619"/>
                  </a:cxn>
                  <a:cxn ang="0">
                    <a:pos x="109" y="575"/>
                  </a:cxn>
                  <a:cxn ang="0">
                    <a:pos x="124" y="469"/>
                  </a:cxn>
                  <a:cxn ang="0">
                    <a:pos x="132" y="400"/>
                  </a:cxn>
                  <a:cxn ang="0">
                    <a:pos x="103" y="345"/>
                  </a:cxn>
                  <a:cxn ang="0">
                    <a:pos x="58" y="305"/>
                  </a:cxn>
                  <a:cxn ang="0">
                    <a:pos x="25" y="239"/>
                  </a:cxn>
                  <a:cxn ang="0">
                    <a:pos x="4" y="214"/>
                  </a:cxn>
                  <a:cxn ang="0">
                    <a:pos x="16" y="175"/>
                  </a:cxn>
                  <a:cxn ang="0">
                    <a:pos x="13" y="145"/>
                  </a:cxn>
                  <a:cxn ang="0">
                    <a:pos x="33" y="115"/>
                  </a:cxn>
                  <a:cxn ang="0">
                    <a:pos x="45" y="94"/>
                  </a:cxn>
                  <a:cxn ang="0">
                    <a:pos x="43" y="66"/>
                  </a:cxn>
                  <a:cxn ang="0">
                    <a:pos x="50" y="48"/>
                  </a:cxn>
                  <a:cxn ang="0">
                    <a:pos x="63" y="34"/>
                  </a:cxn>
                  <a:cxn ang="0">
                    <a:pos x="105" y="6"/>
                  </a:cxn>
                </a:cxnLst>
                <a:rect l="0" t="0" r="r" b="b"/>
                <a:pathLst>
                  <a:path w="541" h="873">
                    <a:moveTo>
                      <a:pt x="112" y="0"/>
                    </a:moveTo>
                    <a:lnTo>
                      <a:pt x="115" y="0"/>
                    </a:lnTo>
                    <a:lnTo>
                      <a:pt x="117" y="3"/>
                    </a:lnTo>
                    <a:lnTo>
                      <a:pt x="118" y="4"/>
                    </a:lnTo>
                    <a:lnTo>
                      <a:pt x="118" y="6"/>
                    </a:lnTo>
                    <a:lnTo>
                      <a:pt x="115" y="9"/>
                    </a:lnTo>
                    <a:lnTo>
                      <a:pt x="114" y="9"/>
                    </a:lnTo>
                    <a:lnTo>
                      <a:pt x="112" y="19"/>
                    </a:lnTo>
                    <a:lnTo>
                      <a:pt x="110" y="23"/>
                    </a:lnTo>
                    <a:lnTo>
                      <a:pt x="110" y="29"/>
                    </a:lnTo>
                    <a:lnTo>
                      <a:pt x="112" y="32"/>
                    </a:lnTo>
                    <a:lnTo>
                      <a:pt x="113" y="35"/>
                    </a:lnTo>
                    <a:lnTo>
                      <a:pt x="114" y="37"/>
                    </a:lnTo>
                    <a:lnTo>
                      <a:pt x="117" y="38"/>
                    </a:lnTo>
                    <a:lnTo>
                      <a:pt x="118" y="38"/>
                    </a:lnTo>
                    <a:lnTo>
                      <a:pt x="119" y="35"/>
                    </a:lnTo>
                    <a:lnTo>
                      <a:pt x="120" y="34"/>
                    </a:lnTo>
                    <a:lnTo>
                      <a:pt x="120" y="28"/>
                    </a:lnTo>
                    <a:lnTo>
                      <a:pt x="118" y="25"/>
                    </a:lnTo>
                    <a:lnTo>
                      <a:pt x="117" y="23"/>
                    </a:lnTo>
                    <a:lnTo>
                      <a:pt x="117" y="16"/>
                    </a:lnTo>
                    <a:lnTo>
                      <a:pt x="118" y="15"/>
                    </a:lnTo>
                    <a:lnTo>
                      <a:pt x="123" y="13"/>
                    </a:lnTo>
                    <a:lnTo>
                      <a:pt x="124" y="13"/>
                    </a:lnTo>
                    <a:lnTo>
                      <a:pt x="127" y="11"/>
                    </a:lnTo>
                    <a:lnTo>
                      <a:pt x="135" y="11"/>
                    </a:lnTo>
                    <a:lnTo>
                      <a:pt x="134" y="9"/>
                    </a:lnTo>
                    <a:lnTo>
                      <a:pt x="133" y="9"/>
                    </a:lnTo>
                    <a:lnTo>
                      <a:pt x="132" y="8"/>
                    </a:lnTo>
                    <a:lnTo>
                      <a:pt x="129" y="6"/>
                    </a:lnTo>
                    <a:lnTo>
                      <a:pt x="128" y="6"/>
                    </a:lnTo>
                    <a:lnTo>
                      <a:pt x="128" y="4"/>
                    </a:lnTo>
                    <a:lnTo>
                      <a:pt x="135" y="4"/>
                    </a:lnTo>
                    <a:lnTo>
                      <a:pt x="137" y="6"/>
                    </a:lnTo>
                    <a:lnTo>
                      <a:pt x="142" y="11"/>
                    </a:lnTo>
                    <a:lnTo>
                      <a:pt x="146" y="13"/>
                    </a:lnTo>
                    <a:lnTo>
                      <a:pt x="148" y="13"/>
                    </a:lnTo>
                    <a:lnTo>
                      <a:pt x="152" y="14"/>
                    </a:lnTo>
                    <a:lnTo>
                      <a:pt x="152" y="16"/>
                    </a:lnTo>
                    <a:lnTo>
                      <a:pt x="153" y="19"/>
                    </a:lnTo>
                    <a:lnTo>
                      <a:pt x="156" y="20"/>
                    </a:lnTo>
                    <a:lnTo>
                      <a:pt x="157" y="21"/>
                    </a:lnTo>
                    <a:lnTo>
                      <a:pt x="179" y="21"/>
                    </a:lnTo>
                    <a:lnTo>
                      <a:pt x="179" y="23"/>
                    </a:lnTo>
                    <a:lnTo>
                      <a:pt x="182" y="24"/>
                    </a:lnTo>
                    <a:lnTo>
                      <a:pt x="183" y="25"/>
                    </a:lnTo>
                    <a:lnTo>
                      <a:pt x="194" y="25"/>
                    </a:lnTo>
                    <a:lnTo>
                      <a:pt x="199" y="20"/>
                    </a:lnTo>
                    <a:lnTo>
                      <a:pt x="201" y="20"/>
                    </a:lnTo>
                    <a:lnTo>
                      <a:pt x="203" y="19"/>
                    </a:lnTo>
                    <a:lnTo>
                      <a:pt x="206" y="19"/>
                    </a:lnTo>
                    <a:lnTo>
                      <a:pt x="208" y="18"/>
                    </a:lnTo>
                    <a:lnTo>
                      <a:pt x="216" y="18"/>
                    </a:lnTo>
                    <a:lnTo>
                      <a:pt x="218" y="19"/>
                    </a:lnTo>
                    <a:lnTo>
                      <a:pt x="221" y="19"/>
                    </a:lnTo>
                    <a:lnTo>
                      <a:pt x="220" y="20"/>
                    </a:lnTo>
                    <a:lnTo>
                      <a:pt x="216" y="20"/>
                    </a:lnTo>
                    <a:lnTo>
                      <a:pt x="216" y="23"/>
                    </a:lnTo>
                    <a:lnTo>
                      <a:pt x="217" y="25"/>
                    </a:lnTo>
                    <a:lnTo>
                      <a:pt x="220" y="28"/>
                    </a:lnTo>
                    <a:lnTo>
                      <a:pt x="227" y="30"/>
                    </a:lnTo>
                    <a:lnTo>
                      <a:pt x="230" y="32"/>
                    </a:lnTo>
                    <a:lnTo>
                      <a:pt x="233" y="33"/>
                    </a:lnTo>
                    <a:lnTo>
                      <a:pt x="236" y="34"/>
                    </a:lnTo>
                    <a:lnTo>
                      <a:pt x="237" y="35"/>
                    </a:lnTo>
                    <a:lnTo>
                      <a:pt x="237" y="40"/>
                    </a:lnTo>
                    <a:lnTo>
                      <a:pt x="238" y="43"/>
                    </a:lnTo>
                    <a:lnTo>
                      <a:pt x="238" y="45"/>
                    </a:lnTo>
                    <a:lnTo>
                      <a:pt x="250" y="45"/>
                    </a:lnTo>
                    <a:lnTo>
                      <a:pt x="253" y="48"/>
                    </a:lnTo>
                    <a:lnTo>
                      <a:pt x="258" y="53"/>
                    </a:lnTo>
                    <a:lnTo>
                      <a:pt x="261" y="54"/>
                    </a:lnTo>
                    <a:lnTo>
                      <a:pt x="266" y="62"/>
                    </a:lnTo>
                    <a:lnTo>
                      <a:pt x="268" y="63"/>
                    </a:lnTo>
                    <a:lnTo>
                      <a:pt x="272" y="64"/>
                    </a:lnTo>
                    <a:lnTo>
                      <a:pt x="276" y="69"/>
                    </a:lnTo>
                    <a:lnTo>
                      <a:pt x="281" y="73"/>
                    </a:lnTo>
                    <a:lnTo>
                      <a:pt x="304" y="77"/>
                    </a:lnTo>
                    <a:lnTo>
                      <a:pt x="314" y="77"/>
                    </a:lnTo>
                    <a:lnTo>
                      <a:pt x="316" y="78"/>
                    </a:lnTo>
                    <a:lnTo>
                      <a:pt x="324" y="81"/>
                    </a:lnTo>
                    <a:lnTo>
                      <a:pt x="327" y="81"/>
                    </a:lnTo>
                    <a:lnTo>
                      <a:pt x="327" y="82"/>
                    </a:lnTo>
                    <a:lnTo>
                      <a:pt x="330" y="82"/>
                    </a:lnTo>
                    <a:lnTo>
                      <a:pt x="335" y="84"/>
                    </a:lnTo>
                    <a:lnTo>
                      <a:pt x="340" y="89"/>
                    </a:lnTo>
                    <a:lnTo>
                      <a:pt x="346" y="94"/>
                    </a:lnTo>
                    <a:lnTo>
                      <a:pt x="351" y="97"/>
                    </a:lnTo>
                    <a:lnTo>
                      <a:pt x="353" y="105"/>
                    </a:lnTo>
                    <a:lnTo>
                      <a:pt x="356" y="112"/>
                    </a:lnTo>
                    <a:lnTo>
                      <a:pt x="359" y="120"/>
                    </a:lnTo>
                    <a:lnTo>
                      <a:pt x="363" y="123"/>
                    </a:lnTo>
                    <a:lnTo>
                      <a:pt x="364" y="123"/>
                    </a:lnTo>
                    <a:lnTo>
                      <a:pt x="366" y="126"/>
                    </a:lnTo>
                    <a:lnTo>
                      <a:pt x="366" y="127"/>
                    </a:lnTo>
                    <a:lnTo>
                      <a:pt x="361" y="133"/>
                    </a:lnTo>
                    <a:lnTo>
                      <a:pt x="355" y="138"/>
                    </a:lnTo>
                    <a:lnTo>
                      <a:pt x="350" y="145"/>
                    </a:lnTo>
                    <a:lnTo>
                      <a:pt x="348" y="152"/>
                    </a:lnTo>
                    <a:lnTo>
                      <a:pt x="348" y="154"/>
                    </a:lnTo>
                    <a:lnTo>
                      <a:pt x="350" y="156"/>
                    </a:lnTo>
                    <a:lnTo>
                      <a:pt x="354" y="156"/>
                    </a:lnTo>
                    <a:lnTo>
                      <a:pt x="358" y="159"/>
                    </a:lnTo>
                    <a:lnTo>
                      <a:pt x="360" y="166"/>
                    </a:lnTo>
                    <a:lnTo>
                      <a:pt x="370" y="166"/>
                    </a:lnTo>
                    <a:lnTo>
                      <a:pt x="370" y="167"/>
                    </a:lnTo>
                    <a:lnTo>
                      <a:pt x="373" y="170"/>
                    </a:lnTo>
                    <a:lnTo>
                      <a:pt x="376" y="166"/>
                    </a:lnTo>
                    <a:lnTo>
                      <a:pt x="381" y="159"/>
                    </a:lnTo>
                    <a:lnTo>
                      <a:pt x="389" y="151"/>
                    </a:lnTo>
                    <a:lnTo>
                      <a:pt x="393" y="151"/>
                    </a:lnTo>
                    <a:lnTo>
                      <a:pt x="399" y="152"/>
                    </a:lnTo>
                    <a:lnTo>
                      <a:pt x="406" y="155"/>
                    </a:lnTo>
                    <a:lnTo>
                      <a:pt x="422" y="162"/>
                    </a:lnTo>
                    <a:lnTo>
                      <a:pt x="423" y="162"/>
                    </a:lnTo>
                    <a:lnTo>
                      <a:pt x="425" y="164"/>
                    </a:lnTo>
                    <a:lnTo>
                      <a:pt x="427" y="165"/>
                    </a:lnTo>
                    <a:lnTo>
                      <a:pt x="427" y="166"/>
                    </a:lnTo>
                    <a:lnTo>
                      <a:pt x="428" y="170"/>
                    </a:lnTo>
                    <a:lnTo>
                      <a:pt x="428" y="176"/>
                    </a:lnTo>
                    <a:lnTo>
                      <a:pt x="430" y="176"/>
                    </a:lnTo>
                    <a:lnTo>
                      <a:pt x="435" y="174"/>
                    </a:lnTo>
                    <a:lnTo>
                      <a:pt x="438" y="171"/>
                    </a:lnTo>
                    <a:lnTo>
                      <a:pt x="444" y="171"/>
                    </a:lnTo>
                    <a:lnTo>
                      <a:pt x="447" y="174"/>
                    </a:lnTo>
                    <a:lnTo>
                      <a:pt x="452" y="176"/>
                    </a:lnTo>
                    <a:lnTo>
                      <a:pt x="454" y="179"/>
                    </a:lnTo>
                    <a:lnTo>
                      <a:pt x="458" y="179"/>
                    </a:lnTo>
                    <a:lnTo>
                      <a:pt x="473" y="176"/>
                    </a:lnTo>
                    <a:lnTo>
                      <a:pt x="484" y="180"/>
                    </a:lnTo>
                    <a:lnTo>
                      <a:pt x="493" y="182"/>
                    </a:lnTo>
                    <a:lnTo>
                      <a:pt x="497" y="188"/>
                    </a:lnTo>
                    <a:lnTo>
                      <a:pt x="503" y="194"/>
                    </a:lnTo>
                    <a:lnTo>
                      <a:pt x="509" y="199"/>
                    </a:lnTo>
                    <a:lnTo>
                      <a:pt x="516" y="203"/>
                    </a:lnTo>
                    <a:lnTo>
                      <a:pt x="531" y="203"/>
                    </a:lnTo>
                    <a:lnTo>
                      <a:pt x="537" y="206"/>
                    </a:lnTo>
                    <a:lnTo>
                      <a:pt x="539" y="214"/>
                    </a:lnTo>
                    <a:lnTo>
                      <a:pt x="541" y="223"/>
                    </a:lnTo>
                    <a:lnTo>
                      <a:pt x="539" y="238"/>
                    </a:lnTo>
                    <a:lnTo>
                      <a:pt x="534" y="250"/>
                    </a:lnTo>
                    <a:lnTo>
                      <a:pt x="528" y="259"/>
                    </a:lnTo>
                    <a:lnTo>
                      <a:pt x="521" y="268"/>
                    </a:lnTo>
                    <a:lnTo>
                      <a:pt x="513" y="278"/>
                    </a:lnTo>
                    <a:lnTo>
                      <a:pt x="508" y="283"/>
                    </a:lnTo>
                    <a:lnTo>
                      <a:pt x="507" y="286"/>
                    </a:lnTo>
                    <a:lnTo>
                      <a:pt x="501" y="292"/>
                    </a:lnTo>
                    <a:lnTo>
                      <a:pt x="497" y="294"/>
                    </a:lnTo>
                    <a:lnTo>
                      <a:pt x="494" y="297"/>
                    </a:lnTo>
                    <a:lnTo>
                      <a:pt x="492" y="303"/>
                    </a:lnTo>
                    <a:lnTo>
                      <a:pt x="492" y="310"/>
                    </a:lnTo>
                    <a:lnTo>
                      <a:pt x="493" y="318"/>
                    </a:lnTo>
                    <a:lnTo>
                      <a:pt x="494" y="326"/>
                    </a:lnTo>
                    <a:lnTo>
                      <a:pt x="494" y="331"/>
                    </a:lnTo>
                    <a:lnTo>
                      <a:pt x="492" y="336"/>
                    </a:lnTo>
                    <a:lnTo>
                      <a:pt x="491" y="341"/>
                    </a:lnTo>
                    <a:lnTo>
                      <a:pt x="491" y="347"/>
                    </a:lnTo>
                    <a:lnTo>
                      <a:pt x="489" y="349"/>
                    </a:lnTo>
                    <a:lnTo>
                      <a:pt x="489" y="350"/>
                    </a:lnTo>
                    <a:lnTo>
                      <a:pt x="487" y="352"/>
                    </a:lnTo>
                    <a:lnTo>
                      <a:pt x="484" y="360"/>
                    </a:lnTo>
                    <a:lnTo>
                      <a:pt x="484" y="366"/>
                    </a:lnTo>
                    <a:lnTo>
                      <a:pt x="483" y="370"/>
                    </a:lnTo>
                    <a:lnTo>
                      <a:pt x="483" y="372"/>
                    </a:lnTo>
                    <a:lnTo>
                      <a:pt x="482" y="374"/>
                    </a:lnTo>
                    <a:lnTo>
                      <a:pt x="477" y="381"/>
                    </a:lnTo>
                    <a:lnTo>
                      <a:pt x="473" y="388"/>
                    </a:lnTo>
                    <a:lnTo>
                      <a:pt x="468" y="395"/>
                    </a:lnTo>
                    <a:lnTo>
                      <a:pt x="467" y="398"/>
                    </a:lnTo>
                    <a:lnTo>
                      <a:pt x="467" y="400"/>
                    </a:lnTo>
                    <a:lnTo>
                      <a:pt x="465" y="403"/>
                    </a:lnTo>
                    <a:lnTo>
                      <a:pt x="465" y="404"/>
                    </a:lnTo>
                    <a:lnTo>
                      <a:pt x="463" y="406"/>
                    </a:lnTo>
                    <a:lnTo>
                      <a:pt x="460" y="410"/>
                    </a:lnTo>
                    <a:lnTo>
                      <a:pt x="457" y="413"/>
                    </a:lnTo>
                    <a:lnTo>
                      <a:pt x="452" y="414"/>
                    </a:lnTo>
                    <a:lnTo>
                      <a:pt x="448" y="415"/>
                    </a:lnTo>
                    <a:lnTo>
                      <a:pt x="438" y="415"/>
                    </a:lnTo>
                    <a:lnTo>
                      <a:pt x="428" y="418"/>
                    </a:lnTo>
                    <a:lnTo>
                      <a:pt x="424" y="421"/>
                    </a:lnTo>
                    <a:lnTo>
                      <a:pt x="417" y="427"/>
                    </a:lnTo>
                    <a:lnTo>
                      <a:pt x="409" y="429"/>
                    </a:lnTo>
                    <a:lnTo>
                      <a:pt x="403" y="430"/>
                    </a:lnTo>
                    <a:lnTo>
                      <a:pt x="391" y="442"/>
                    </a:lnTo>
                    <a:lnTo>
                      <a:pt x="384" y="445"/>
                    </a:lnTo>
                    <a:lnTo>
                      <a:pt x="381" y="449"/>
                    </a:lnTo>
                    <a:lnTo>
                      <a:pt x="380" y="452"/>
                    </a:lnTo>
                    <a:lnTo>
                      <a:pt x="380" y="483"/>
                    </a:lnTo>
                    <a:lnTo>
                      <a:pt x="370" y="492"/>
                    </a:lnTo>
                    <a:lnTo>
                      <a:pt x="364" y="503"/>
                    </a:lnTo>
                    <a:lnTo>
                      <a:pt x="363" y="507"/>
                    </a:lnTo>
                    <a:lnTo>
                      <a:pt x="360" y="512"/>
                    </a:lnTo>
                    <a:lnTo>
                      <a:pt x="358" y="516"/>
                    </a:lnTo>
                    <a:lnTo>
                      <a:pt x="350" y="525"/>
                    </a:lnTo>
                    <a:lnTo>
                      <a:pt x="336" y="538"/>
                    </a:lnTo>
                    <a:lnTo>
                      <a:pt x="331" y="547"/>
                    </a:lnTo>
                    <a:lnTo>
                      <a:pt x="327" y="555"/>
                    </a:lnTo>
                    <a:lnTo>
                      <a:pt x="322" y="564"/>
                    </a:lnTo>
                    <a:lnTo>
                      <a:pt x="316" y="569"/>
                    </a:lnTo>
                    <a:lnTo>
                      <a:pt x="306" y="571"/>
                    </a:lnTo>
                    <a:lnTo>
                      <a:pt x="301" y="571"/>
                    </a:lnTo>
                    <a:lnTo>
                      <a:pt x="297" y="570"/>
                    </a:lnTo>
                    <a:lnTo>
                      <a:pt x="292" y="569"/>
                    </a:lnTo>
                    <a:lnTo>
                      <a:pt x="290" y="567"/>
                    </a:lnTo>
                    <a:lnTo>
                      <a:pt x="287" y="567"/>
                    </a:lnTo>
                    <a:lnTo>
                      <a:pt x="282" y="566"/>
                    </a:lnTo>
                    <a:lnTo>
                      <a:pt x="275" y="564"/>
                    </a:lnTo>
                    <a:lnTo>
                      <a:pt x="270" y="562"/>
                    </a:lnTo>
                    <a:lnTo>
                      <a:pt x="267" y="565"/>
                    </a:lnTo>
                    <a:lnTo>
                      <a:pt x="271" y="569"/>
                    </a:lnTo>
                    <a:lnTo>
                      <a:pt x="273" y="570"/>
                    </a:lnTo>
                    <a:lnTo>
                      <a:pt x="275" y="571"/>
                    </a:lnTo>
                    <a:lnTo>
                      <a:pt x="277" y="579"/>
                    </a:lnTo>
                    <a:lnTo>
                      <a:pt x="279" y="584"/>
                    </a:lnTo>
                    <a:lnTo>
                      <a:pt x="280" y="586"/>
                    </a:lnTo>
                    <a:lnTo>
                      <a:pt x="281" y="588"/>
                    </a:lnTo>
                    <a:lnTo>
                      <a:pt x="284" y="589"/>
                    </a:lnTo>
                    <a:lnTo>
                      <a:pt x="285" y="590"/>
                    </a:lnTo>
                    <a:lnTo>
                      <a:pt x="287" y="591"/>
                    </a:lnTo>
                    <a:lnTo>
                      <a:pt x="287" y="599"/>
                    </a:lnTo>
                    <a:lnTo>
                      <a:pt x="285" y="604"/>
                    </a:lnTo>
                    <a:lnTo>
                      <a:pt x="282" y="608"/>
                    </a:lnTo>
                    <a:lnTo>
                      <a:pt x="277" y="613"/>
                    </a:lnTo>
                    <a:lnTo>
                      <a:pt x="275" y="616"/>
                    </a:lnTo>
                    <a:lnTo>
                      <a:pt x="267" y="620"/>
                    </a:lnTo>
                    <a:lnTo>
                      <a:pt x="258" y="623"/>
                    </a:lnTo>
                    <a:lnTo>
                      <a:pt x="248" y="624"/>
                    </a:lnTo>
                    <a:lnTo>
                      <a:pt x="242" y="625"/>
                    </a:lnTo>
                    <a:lnTo>
                      <a:pt x="236" y="624"/>
                    </a:lnTo>
                    <a:lnTo>
                      <a:pt x="230" y="624"/>
                    </a:lnTo>
                    <a:lnTo>
                      <a:pt x="226" y="625"/>
                    </a:lnTo>
                    <a:lnTo>
                      <a:pt x="223" y="630"/>
                    </a:lnTo>
                    <a:lnTo>
                      <a:pt x="222" y="637"/>
                    </a:lnTo>
                    <a:lnTo>
                      <a:pt x="222" y="643"/>
                    </a:lnTo>
                    <a:lnTo>
                      <a:pt x="221" y="649"/>
                    </a:lnTo>
                    <a:lnTo>
                      <a:pt x="221" y="653"/>
                    </a:lnTo>
                    <a:lnTo>
                      <a:pt x="217" y="657"/>
                    </a:lnTo>
                    <a:lnTo>
                      <a:pt x="215" y="658"/>
                    </a:lnTo>
                    <a:lnTo>
                      <a:pt x="208" y="658"/>
                    </a:lnTo>
                    <a:lnTo>
                      <a:pt x="206" y="657"/>
                    </a:lnTo>
                    <a:lnTo>
                      <a:pt x="202" y="655"/>
                    </a:lnTo>
                    <a:lnTo>
                      <a:pt x="199" y="653"/>
                    </a:lnTo>
                    <a:lnTo>
                      <a:pt x="197" y="652"/>
                    </a:lnTo>
                    <a:lnTo>
                      <a:pt x="192" y="652"/>
                    </a:lnTo>
                    <a:lnTo>
                      <a:pt x="191" y="654"/>
                    </a:lnTo>
                    <a:lnTo>
                      <a:pt x="189" y="655"/>
                    </a:lnTo>
                    <a:lnTo>
                      <a:pt x="189" y="660"/>
                    </a:lnTo>
                    <a:lnTo>
                      <a:pt x="191" y="664"/>
                    </a:lnTo>
                    <a:lnTo>
                      <a:pt x="192" y="667"/>
                    </a:lnTo>
                    <a:lnTo>
                      <a:pt x="194" y="671"/>
                    </a:lnTo>
                    <a:lnTo>
                      <a:pt x="196" y="672"/>
                    </a:lnTo>
                    <a:lnTo>
                      <a:pt x="198" y="673"/>
                    </a:lnTo>
                    <a:lnTo>
                      <a:pt x="199" y="673"/>
                    </a:lnTo>
                    <a:lnTo>
                      <a:pt x="202" y="672"/>
                    </a:lnTo>
                    <a:lnTo>
                      <a:pt x="203" y="671"/>
                    </a:lnTo>
                    <a:lnTo>
                      <a:pt x="204" y="671"/>
                    </a:lnTo>
                    <a:lnTo>
                      <a:pt x="207" y="673"/>
                    </a:lnTo>
                    <a:lnTo>
                      <a:pt x="207" y="676"/>
                    </a:lnTo>
                    <a:lnTo>
                      <a:pt x="206" y="678"/>
                    </a:lnTo>
                    <a:lnTo>
                      <a:pt x="204" y="679"/>
                    </a:lnTo>
                    <a:lnTo>
                      <a:pt x="201" y="679"/>
                    </a:lnTo>
                    <a:lnTo>
                      <a:pt x="198" y="678"/>
                    </a:lnTo>
                    <a:lnTo>
                      <a:pt x="196" y="676"/>
                    </a:lnTo>
                    <a:lnTo>
                      <a:pt x="193" y="676"/>
                    </a:lnTo>
                    <a:lnTo>
                      <a:pt x="193" y="678"/>
                    </a:lnTo>
                    <a:lnTo>
                      <a:pt x="194" y="681"/>
                    </a:lnTo>
                    <a:lnTo>
                      <a:pt x="196" y="682"/>
                    </a:lnTo>
                    <a:lnTo>
                      <a:pt x="197" y="682"/>
                    </a:lnTo>
                    <a:lnTo>
                      <a:pt x="192" y="689"/>
                    </a:lnTo>
                    <a:lnTo>
                      <a:pt x="189" y="698"/>
                    </a:lnTo>
                    <a:lnTo>
                      <a:pt x="188" y="707"/>
                    </a:lnTo>
                    <a:lnTo>
                      <a:pt x="187" y="710"/>
                    </a:lnTo>
                    <a:lnTo>
                      <a:pt x="186" y="711"/>
                    </a:lnTo>
                    <a:lnTo>
                      <a:pt x="183" y="712"/>
                    </a:lnTo>
                    <a:lnTo>
                      <a:pt x="177" y="712"/>
                    </a:lnTo>
                    <a:lnTo>
                      <a:pt x="173" y="713"/>
                    </a:lnTo>
                    <a:lnTo>
                      <a:pt x="169" y="716"/>
                    </a:lnTo>
                    <a:lnTo>
                      <a:pt x="167" y="720"/>
                    </a:lnTo>
                    <a:lnTo>
                      <a:pt x="164" y="727"/>
                    </a:lnTo>
                    <a:lnTo>
                      <a:pt x="167" y="735"/>
                    </a:lnTo>
                    <a:lnTo>
                      <a:pt x="171" y="738"/>
                    </a:lnTo>
                    <a:lnTo>
                      <a:pt x="177" y="741"/>
                    </a:lnTo>
                    <a:lnTo>
                      <a:pt x="181" y="743"/>
                    </a:lnTo>
                    <a:lnTo>
                      <a:pt x="183" y="750"/>
                    </a:lnTo>
                    <a:lnTo>
                      <a:pt x="183" y="754"/>
                    </a:lnTo>
                    <a:lnTo>
                      <a:pt x="181" y="757"/>
                    </a:lnTo>
                    <a:lnTo>
                      <a:pt x="176" y="762"/>
                    </a:lnTo>
                    <a:lnTo>
                      <a:pt x="173" y="764"/>
                    </a:lnTo>
                    <a:lnTo>
                      <a:pt x="169" y="765"/>
                    </a:lnTo>
                    <a:lnTo>
                      <a:pt x="164" y="770"/>
                    </a:lnTo>
                    <a:lnTo>
                      <a:pt x="164" y="774"/>
                    </a:lnTo>
                    <a:lnTo>
                      <a:pt x="162" y="781"/>
                    </a:lnTo>
                    <a:lnTo>
                      <a:pt x="161" y="784"/>
                    </a:lnTo>
                    <a:lnTo>
                      <a:pt x="156" y="786"/>
                    </a:lnTo>
                    <a:lnTo>
                      <a:pt x="153" y="786"/>
                    </a:lnTo>
                    <a:lnTo>
                      <a:pt x="152" y="788"/>
                    </a:lnTo>
                    <a:lnTo>
                      <a:pt x="149" y="789"/>
                    </a:lnTo>
                    <a:lnTo>
                      <a:pt x="144" y="796"/>
                    </a:lnTo>
                    <a:lnTo>
                      <a:pt x="143" y="801"/>
                    </a:lnTo>
                    <a:lnTo>
                      <a:pt x="143" y="810"/>
                    </a:lnTo>
                    <a:lnTo>
                      <a:pt x="144" y="814"/>
                    </a:lnTo>
                    <a:lnTo>
                      <a:pt x="147" y="815"/>
                    </a:lnTo>
                    <a:lnTo>
                      <a:pt x="153" y="821"/>
                    </a:lnTo>
                    <a:lnTo>
                      <a:pt x="156" y="830"/>
                    </a:lnTo>
                    <a:lnTo>
                      <a:pt x="158" y="838"/>
                    </a:lnTo>
                    <a:lnTo>
                      <a:pt x="161" y="844"/>
                    </a:lnTo>
                    <a:lnTo>
                      <a:pt x="171" y="852"/>
                    </a:lnTo>
                    <a:lnTo>
                      <a:pt x="181" y="857"/>
                    </a:lnTo>
                    <a:lnTo>
                      <a:pt x="192" y="863"/>
                    </a:lnTo>
                    <a:lnTo>
                      <a:pt x="189" y="864"/>
                    </a:lnTo>
                    <a:lnTo>
                      <a:pt x="186" y="864"/>
                    </a:lnTo>
                    <a:lnTo>
                      <a:pt x="171" y="869"/>
                    </a:lnTo>
                    <a:lnTo>
                      <a:pt x="166" y="872"/>
                    </a:lnTo>
                    <a:lnTo>
                      <a:pt x="161" y="872"/>
                    </a:lnTo>
                    <a:lnTo>
                      <a:pt x="158" y="873"/>
                    </a:lnTo>
                    <a:lnTo>
                      <a:pt x="142" y="873"/>
                    </a:lnTo>
                    <a:lnTo>
                      <a:pt x="140" y="872"/>
                    </a:lnTo>
                    <a:lnTo>
                      <a:pt x="138" y="867"/>
                    </a:lnTo>
                    <a:lnTo>
                      <a:pt x="137" y="865"/>
                    </a:lnTo>
                    <a:lnTo>
                      <a:pt x="137" y="863"/>
                    </a:lnTo>
                    <a:lnTo>
                      <a:pt x="135" y="862"/>
                    </a:lnTo>
                    <a:lnTo>
                      <a:pt x="130" y="859"/>
                    </a:lnTo>
                    <a:lnTo>
                      <a:pt x="127" y="859"/>
                    </a:lnTo>
                    <a:lnTo>
                      <a:pt x="122" y="857"/>
                    </a:lnTo>
                    <a:lnTo>
                      <a:pt x="118" y="853"/>
                    </a:lnTo>
                    <a:lnTo>
                      <a:pt x="118" y="850"/>
                    </a:lnTo>
                    <a:lnTo>
                      <a:pt x="108" y="850"/>
                    </a:lnTo>
                    <a:lnTo>
                      <a:pt x="107" y="849"/>
                    </a:lnTo>
                    <a:lnTo>
                      <a:pt x="105" y="847"/>
                    </a:lnTo>
                    <a:lnTo>
                      <a:pt x="105" y="845"/>
                    </a:lnTo>
                    <a:lnTo>
                      <a:pt x="97" y="844"/>
                    </a:lnTo>
                    <a:lnTo>
                      <a:pt x="90" y="839"/>
                    </a:lnTo>
                    <a:lnTo>
                      <a:pt x="82" y="830"/>
                    </a:lnTo>
                    <a:lnTo>
                      <a:pt x="82" y="829"/>
                    </a:lnTo>
                    <a:lnTo>
                      <a:pt x="84" y="828"/>
                    </a:lnTo>
                    <a:lnTo>
                      <a:pt x="87" y="825"/>
                    </a:lnTo>
                    <a:lnTo>
                      <a:pt x="89" y="824"/>
                    </a:lnTo>
                    <a:lnTo>
                      <a:pt x="89" y="823"/>
                    </a:lnTo>
                    <a:lnTo>
                      <a:pt x="88" y="823"/>
                    </a:lnTo>
                    <a:lnTo>
                      <a:pt x="88" y="821"/>
                    </a:lnTo>
                    <a:lnTo>
                      <a:pt x="87" y="821"/>
                    </a:lnTo>
                    <a:lnTo>
                      <a:pt x="89" y="814"/>
                    </a:lnTo>
                    <a:lnTo>
                      <a:pt x="89" y="811"/>
                    </a:lnTo>
                    <a:lnTo>
                      <a:pt x="88" y="809"/>
                    </a:lnTo>
                    <a:lnTo>
                      <a:pt x="83" y="806"/>
                    </a:lnTo>
                    <a:lnTo>
                      <a:pt x="82" y="804"/>
                    </a:lnTo>
                    <a:lnTo>
                      <a:pt x="79" y="803"/>
                    </a:lnTo>
                    <a:lnTo>
                      <a:pt x="78" y="800"/>
                    </a:lnTo>
                    <a:lnTo>
                      <a:pt x="78" y="791"/>
                    </a:lnTo>
                    <a:lnTo>
                      <a:pt x="77" y="781"/>
                    </a:lnTo>
                    <a:lnTo>
                      <a:pt x="73" y="770"/>
                    </a:lnTo>
                    <a:lnTo>
                      <a:pt x="71" y="761"/>
                    </a:lnTo>
                    <a:lnTo>
                      <a:pt x="74" y="756"/>
                    </a:lnTo>
                    <a:lnTo>
                      <a:pt x="77" y="754"/>
                    </a:lnTo>
                    <a:lnTo>
                      <a:pt x="79" y="750"/>
                    </a:lnTo>
                    <a:lnTo>
                      <a:pt x="82" y="745"/>
                    </a:lnTo>
                    <a:lnTo>
                      <a:pt x="82" y="742"/>
                    </a:lnTo>
                    <a:lnTo>
                      <a:pt x="80" y="740"/>
                    </a:lnTo>
                    <a:lnTo>
                      <a:pt x="78" y="737"/>
                    </a:lnTo>
                    <a:lnTo>
                      <a:pt x="77" y="733"/>
                    </a:lnTo>
                    <a:lnTo>
                      <a:pt x="75" y="731"/>
                    </a:lnTo>
                    <a:lnTo>
                      <a:pt x="75" y="727"/>
                    </a:lnTo>
                    <a:lnTo>
                      <a:pt x="77" y="727"/>
                    </a:lnTo>
                    <a:lnTo>
                      <a:pt x="77" y="726"/>
                    </a:lnTo>
                    <a:lnTo>
                      <a:pt x="78" y="723"/>
                    </a:lnTo>
                    <a:lnTo>
                      <a:pt x="79" y="722"/>
                    </a:lnTo>
                    <a:lnTo>
                      <a:pt x="83" y="722"/>
                    </a:lnTo>
                    <a:lnTo>
                      <a:pt x="85" y="725"/>
                    </a:lnTo>
                    <a:lnTo>
                      <a:pt x="85" y="727"/>
                    </a:lnTo>
                    <a:lnTo>
                      <a:pt x="88" y="730"/>
                    </a:lnTo>
                    <a:lnTo>
                      <a:pt x="90" y="730"/>
                    </a:lnTo>
                    <a:lnTo>
                      <a:pt x="104" y="669"/>
                    </a:lnTo>
                    <a:lnTo>
                      <a:pt x="104" y="663"/>
                    </a:lnTo>
                    <a:lnTo>
                      <a:pt x="100" y="663"/>
                    </a:lnTo>
                    <a:lnTo>
                      <a:pt x="99" y="664"/>
                    </a:lnTo>
                    <a:lnTo>
                      <a:pt x="97" y="665"/>
                    </a:lnTo>
                    <a:lnTo>
                      <a:pt x="95" y="668"/>
                    </a:lnTo>
                    <a:lnTo>
                      <a:pt x="94" y="668"/>
                    </a:lnTo>
                    <a:lnTo>
                      <a:pt x="93" y="667"/>
                    </a:lnTo>
                    <a:lnTo>
                      <a:pt x="90" y="665"/>
                    </a:lnTo>
                    <a:lnTo>
                      <a:pt x="89" y="663"/>
                    </a:lnTo>
                    <a:lnTo>
                      <a:pt x="89" y="659"/>
                    </a:lnTo>
                    <a:lnTo>
                      <a:pt x="88" y="657"/>
                    </a:lnTo>
                    <a:lnTo>
                      <a:pt x="88" y="649"/>
                    </a:lnTo>
                    <a:lnTo>
                      <a:pt x="89" y="645"/>
                    </a:lnTo>
                    <a:lnTo>
                      <a:pt x="90" y="643"/>
                    </a:lnTo>
                    <a:lnTo>
                      <a:pt x="93" y="635"/>
                    </a:lnTo>
                    <a:lnTo>
                      <a:pt x="95" y="635"/>
                    </a:lnTo>
                    <a:lnTo>
                      <a:pt x="97" y="634"/>
                    </a:lnTo>
                    <a:lnTo>
                      <a:pt x="97" y="632"/>
                    </a:lnTo>
                    <a:lnTo>
                      <a:pt x="95" y="629"/>
                    </a:lnTo>
                    <a:lnTo>
                      <a:pt x="94" y="628"/>
                    </a:lnTo>
                    <a:lnTo>
                      <a:pt x="94" y="627"/>
                    </a:lnTo>
                    <a:lnTo>
                      <a:pt x="93" y="625"/>
                    </a:lnTo>
                    <a:lnTo>
                      <a:pt x="93" y="621"/>
                    </a:lnTo>
                    <a:lnTo>
                      <a:pt x="92" y="619"/>
                    </a:lnTo>
                    <a:lnTo>
                      <a:pt x="92" y="614"/>
                    </a:lnTo>
                    <a:lnTo>
                      <a:pt x="93" y="605"/>
                    </a:lnTo>
                    <a:lnTo>
                      <a:pt x="98" y="596"/>
                    </a:lnTo>
                    <a:lnTo>
                      <a:pt x="102" y="590"/>
                    </a:lnTo>
                    <a:lnTo>
                      <a:pt x="105" y="579"/>
                    </a:lnTo>
                    <a:lnTo>
                      <a:pt x="107" y="577"/>
                    </a:lnTo>
                    <a:lnTo>
                      <a:pt x="108" y="577"/>
                    </a:lnTo>
                    <a:lnTo>
                      <a:pt x="109" y="576"/>
                    </a:lnTo>
                    <a:lnTo>
                      <a:pt x="109" y="575"/>
                    </a:lnTo>
                    <a:lnTo>
                      <a:pt x="113" y="562"/>
                    </a:lnTo>
                    <a:lnTo>
                      <a:pt x="115" y="550"/>
                    </a:lnTo>
                    <a:lnTo>
                      <a:pt x="114" y="518"/>
                    </a:lnTo>
                    <a:lnTo>
                      <a:pt x="113" y="515"/>
                    </a:lnTo>
                    <a:lnTo>
                      <a:pt x="117" y="503"/>
                    </a:lnTo>
                    <a:lnTo>
                      <a:pt x="117" y="499"/>
                    </a:lnTo>
                    <a:lnTo>
                      <a:pt x="118" y="488"/>
                    </a:lnTo>
                    <a:lnTo>
                      <a:pt x="120" y="478"/>
                    </a:lnTo>
                    <a:lnTo>
                      <a:pt x="124" y="469"/>
                    </a:lnTo>
                    <a:lnTo>
                      <a:pt x="125" y="459"/>
                    </a:lnTo>
                    <a:lnTo>
                      <a:pt x="125" y="453"/>
                    </a:lnTo>
                    <a:lnTo>
                      <a:pt x="128" y="448"/>
                    </a:lnTo>
                    <a:lnTo>
                      <a:pt x="128" y="444"/>
                    </a:lnTo>
                    <a:lnTo>
                      <a:pt x="129" y="442"/>
                    </a:lnTo>
                    <a:lnTo>
                      <a:pt x="129" y="424"/>
                    </a:lnTo>
                    <a:lnTo>
                      <a:pt x="130" y="416"/>
                    </a:lnTo>
                    <a:lnTo>
                      <a:pt x="130" y="408"/>
                    </a:lnTo>
                    <a:lnTo>
                      <a:pt x="132" y="400"/>
                    </a:lnTo>
                    <a:lnTo>
                      <a:pt x="132" y="394"/>
                    </a:lnTo>
                    <a:lnTo>
                      <a:pt x="130" y="384"/>
                    </a:lnTo>
                    <a:lnTo>
                      <a:pt x="130" y="374"/>
                    </a:lnTo>
                    <a:lnTo>
                      <a:pt x="129" y="367"/>
                    </a:lnTo>
                    <a:lnTo>
                      <a:pt x="125" y="361"/>
                    </a:lnTo>
                    <a:lnTo>
                      <a:pt x="122" y="356"/>
                    </a:lnTo>
                    <a:lnTo>
                      <a:pt x="112" y="349"/>
                    </a:lnTo>
                    <a:lnTo>
                      <a:pt x="108" y="347"/>
                    </a:lnTo>
                    <a:lnTo>
                      <a:pt x="103" y="345"/>
                    </a:lnTo>
                    <a:lnTo>
                      <a:pt x="99" y="343"/>
                    </a:lnTo>
                    <a:lnTo>
                      <a:pt x="97" y="342"/>
                    </a:lnTo>
                    <a:lnTo>
                      <a:pt x="90" y="336"/>
                    </a:lnTo>
                    <a:lnTo>
                      <a:pt x="88" y="335"/>
                    </a:lnTo>
                    <a:lnTo>
                      <a:pt x="84" y="333"/>
                    </a:lnTo>
                    <a:lnTo>
                      <a:pt x="74" y="330"/>
                    </a:lnTo>
                    <a:lnTo>
                      <a:pt x="59" y="317"/>
                    </a:lnTo>
                    <a:lnTo>
                      <a:pt x="58" y="315"/>
                    </a:lnTo>
                    <a:lnTo>
                      <a:pt x="58" y="305"/>
                    </a:lnTo>
                    <a:lnTo>
                      <a:pt x="56" y="301"/>
                    </a:lnTo>
                    <a:lnTo>
                      <a:pt x="55" y="298"/>
                    </a:lnTo>
                    <a:lnTo>
                      <a:pt x="54" y="294"/>
                    </a:lnTo>
                    <a:lnTo>
                      <a:pt x="51" y="292"/>
                    </a:lnTo>
                    <a:lnTo>
                      <a:pt x="50" y="288"/>
                    </a:lnTo>
                    <a:lnTo>
                      <a:pt x="35" y="263"/>
                    </a:lnTo>
                    <a:lnTo>
                      <a:pt x="31" y="250"/>
                    </a:lnTo>
                    <a:lnTo>
                      <a:pt x="26" y="240"/>
                    </a:lnTo>
                    <a:lnTo>
                      <a:pt x="25" y="239"/>
                    </a:lnTo>
                    <a:lnTo>
                      <a:pt x="24" y="239"/>
                    </a:lnTo>
                    <a:lnTo>
                      <a:pt x="23" y="238"/>
                    </a:lnTo>
                    <a:lnTo>
                      <a:pt x="21" y="238"/>
                    </a:lnTo>
                    <a:lnTo>
                      <a:pt x="19" y="234"/>
                    </a:lnTo>
                    <a:lnTo>
                      <a:pt x="16" y="227"/>
                    </a:lnTo>
                    <a:lnTo>
                      <a:pt x="14" y="224"/>
                    </a:lnTo>
                    <a:lnTo>
                      <a:pt x="11" y="224"/>
                    </a:lnTo>
                    <a:lnTo>
                      <a:pt x="10" y="223"/>
                    </a:lnTo>
                    <a:lnTo>
                      <a:pt x="4" y="214"/>
                    </a:lnTo>
                    <a:lnTo>
                      <a:pt x="0" y="203"/>
                    </a:lnTo>
                    <a:lnTo>
                      <a:pt x="1" y="198"/>
                    </a:lnTo>
                    <a:lnTo>
                      <a:pt x="2" y="194"/>
                    </a:lnTo>
                    <a:lnTo>
                      <a:pt x="7" y="186"/>
                    </a:lnTo>
                    <a:lnTo>
                      <a:pt x="10" y="184"/>
                    </a:lnTo>
                    <a:lnTo>
                      <a:pt x="13" y="182"/>
                    </a:lnTo>
                    <a:lnTo>
                      <a:pt x="15" y="180"/>
                    </a:lnTo>
                    <a:lnTo>
                      <a:pt x="18" y="176"/>
                    </a:lnTo>
                    <a:lnTo>
                      <a:pt x="16" y="175"/>
                    </a:lnTo>
                    <a:lnTo>
                      <a:pt x="14" y="175"/>
                    </a:lnTo>
                    <a:lnTo>
                      <a:pt x="13" y="176"/>
                    </a:lnTo>
                    <a:lnTo>
                      <a:pt x="9" y="176"/>
                    </a:lnTo>
                    <a:lnTo>
                      <a:pt x="7" y="175"/>
                    </a:lnTo>
                    <a:lnTo>
                      <a:pt x="5" y="170"/>
                    </a:lnTo>
                    <a:lnTo>
                      <a:pt x="5" y="162"/>
                    </a:lnTo>
                    <a:lnTo>
                      <a:pt x="6" y="157"/>
                    </a:lnTo>
                    <a:lnTo>
                      <a:pt x="11" y="150"/>
                    </a:lnTo>
                    <a:lnTo>
                      <a:pt x="13" y="145"/>
                    </a:lnTo>
                    <a:lnTo>
                      <a:pt x="13" y="136"/>
                    </a:lnTo>
                    <a:lnTo>
                      <a:pt x="18" y="135"/>
                    </a:lnTo>
                    <a:lnTo>
                      <a:pt x="20" y="133"/>
                    </a:lnTo>
                    <a:lnTo>
                      <a:pt x="24" y="131"/>
                    </a:lnTo>
                    <a:lnTo>
                      <a:pt x="25" y="128"/>
                    </a:lnTo>
                    <a:lnTo>
                      <a:pt x="28" y="125"/>
                    </a:lnTo>
                    <a:lnTo>
                      <a:pt x="29" y="121"/>
                    </a:lnTo>
                    <a:lnTo>
                      <a:pt x="30" y="118"/>
                    </a:lnTo>
                    <a:lnTo>
                      <a:pt x="33" y="115"/>
                    </a:lnTo>
                    <a:lnTo>
                      <a:pt x="35" y="113"/>
                    </a:lnTo>
                    <a:lnTo>
                      <a:pt x="39" y="111"/>
                    </a:lnTo>
                    <a:lnTo>
                      <a:pt x="44" y="108"/>
                    </a:lnTo>
                    <a:lnTo>
                      <a:pt x="46" y="106"/>
                    </a:lnTo>
                    <a:lnTo>
                      <a:pt x="48" y="102"/>
                    </a:lnTo>
                    <a:lnTo>
                      <a:pt x="45" y="101"/>
                    </a:lnTo>
                    <a:lnTo>
                      <a:pt x="44" y="98"/>
                    </a:lnTo>
                    <a:lnTo>
                      <a:pt x="44" y="97"/>
                    </a:lnTo>
                    <a:lnTo>
                      <a:pt x="45" y="94"/>
                    </a:lnTo>
                    <a:lnTo>
                      <a:pt x="45" y="89"/>
                    </a:lnTo>
                    <a:lnTo>
                      <a:pt x="44" y="88"/>
                    </a:lnTo>
                    <a:lnTo>
                      <a:pt x="43" y="86"/>
                    </a:lnTo>
                    <a:lnTo>
                      <a:pt x="43" y="79"/>
                    </a:lnTo>
                    <a:lnTo>
                      <a:pt x="44" y="78"/>
                    </a:lnTo>
                    <a:lnTo>
                      <a:pt x="45" y="76"/>
                    </a:lnTo>
                    <a:lnTo>
                      <a:pt x="45" y="69"/>
                    </a:lnTo>
                    <a:lnTo>
                      <a:pt x="44" y="68"/>
                    </a:lnTo>
                    <a:lnTo>
                      <a:pt x="43" y="66"/>
                    </a:lnTo>
                    <a:lnTo>
                      <a:pt x="40" y="64"/>
                    </a:lnTo>
                    <a:lnTo>
                      <a:pt x="39" y="63"/>
                    </a:lnTo>
                    <a:lnTo>
                      <a:pt x="38" y="60"/>
                    </a:lnTo>
                    <a:lnTo>
                      <a:pt x="38" y="55"/>
                    </a:lnTo>
                    <a:lnTo>
                      <a:pt x="40" y="53"/>
                    </a:lnTo>
                    <a:lnTo>
                      <a:pt x="41" y="50"/>
                    </a:lnTo>
                    <a:lnTo>
                      <a:pt x="46" y="48"/>
                    </a:lnTo>
                    <a:lnTo>
                      <a:pt x="48" y="47"/>
                    </a:lnTo>
                    <a:lnTo>
                      <a:pt x="50" y="48"/>
                    </a:lnTo>
                    <a:lnTo>
                      <a:pt x="51" y="48"/>
                    </a:lnTo>
                    <a:lnTo>
                      <a:pt x="53" y="47"/>
                    </a:lnTo>
                    <a:lnTo>
                      <a:pt x="53" y="44"/>
                    </a:lnTo>
                    <a:lnTo>
                      <a:pt x="55" y="42"/>
                    </a:lnTo>
                    <a:lnTo>
                      <a:pt x="55" y="39"/>
                    </a:lnTo>
                    <a:lnTo>
                      <a:pt x="58" y="38"/>
                    </a:lnTo>
                    <a:lnTo>
                      <a:pt x="59" y="37"/>
                    </a:lnTo>
                    <a:lnTo>
                      <a:pt x="61" y="35"/>
                    </a:lnTo>
                    <a:lnTo>
                      <a:pt x="63" y="34"/>
                    </a:lnTo>
                    <a:lnTo>
                      <a:pt x="64" y="32"/>
                    </a:lnTo>
                    <a:lnTo>
                      <a:pt x="64" y="28"/>
                    </a:lnTo>
                    <a:lnTo>
                      <a:pt x="65" y="25"/>
                    </a:lnTo>
                    <a:lnTo>
                      <a:pt x="68" y="21"/>
                    </a:lnTo>
                    <a:lnTo>
                      <a:pt x="73" y="16"/>
                    </a:lnTo>
                    <a:lnTo>
                      <a:pt x="77" y="15"/>
                    </a:lnTo>
                    <a:lnTo>
                      <a:pt x="89" y="11"/>
                    </a:lnTo>
                    <a:lnTo>
                      <a:pt x="103" y="8"/>
                    </a:lnTo>
                    <a:lnTo>
                      <a:pt x="105" y="6"/>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1109"/>
            <p:cNvGrpSpPr/>
            <p:nvPr/>
          </p:nvGrpSpPr>
          <p:grpSpPr>
            <a:xfrm>
              <a:off x="836596" y="2590804"/>
              <a:ext cx="2386349" cy="1801417"/>
              <a:chOff x="1751020" y="1676488"/>
              <a:chExt cx="3720213" cy="2808431"/>
            </a:xfrm>
            <a:grpFill/>
          </p:grpSpPr>
          <p:sp>
            <p:nvSpPr>
              <p:cNvPr id="159" name="Freeform 1229"/>
              <p:cNvSpPr>
                <a:spLocks/>
              </p:cNvSpPr>
              <p:nvPr/>
            </p:nvSpPr>
            <p:spPr bwMode="auto">
              <a:xfrm>
                <a:off x="4557241" y="4439321"/>
                <a:ext cx="60104" cy="45598"/>
              </a:xfrm>
              <a:custGeom>
                <a:avLst/>
                <a:gdLst/>
                <a:ahLst/>
                <a:cxnLst>
                  <a:cxn ang="0">
                    <a:pos x="9" y="0"/>
                  </a:cxn>
                  <a:cxn ang="0">
                    <a:pos x="10" y="0"/>
                  </a:cxn>
                  <a:cxn ang="0">
                    <a:pos x="12" y="2"/>
                  </a:cxn>
                  <a:cxn ang="0">
                    <a:pos x="14" y="3"/>
                  </a:cxn>
                  <a:cxn ang="0">
                    <a:pos x="16" y="4"/>
                  </a:cxn>
                  <a:cxn ang="0">
                    <a:pos x="19" y="4"/>
                  </a:cxn>
                  <a:cxn ang="0">
                    <a:pos x="21" y="7"/>
                  </a:cxn>
                  <a:cxn ang="0">
                    <a:pos x="22" y="7"/>
                  </a:cxn>
                  <a:cxn ang="0">
                    <a:pos x="24" y="5"/>
                  </a:cxn>
                  <a:cxn ang="0">
                    <a:pos x="26" y="5"/>
                  </a:cxn>
                  <a:cxn ang="0">
                    <a:pos x="29" y="8"/>
                  </a:cxn>
                  <a:cxn ang="0">
                    <a:pos x="29" y="10"/>
                  </a:cxn>
                  <a:cxn ang="0">
                    <a:pos x="27" y="13"/>
                  </a:cxn>
                  <a:cxn ang="0">
                    <a:pos x="25" y="17"/>
                  </a:cxn>
                  <a:cxn ang="0">
                    <a:pos x="22" y="19"/>
                  </a:cxn>
                  <a:cxn ang="0">
                    <a:pos x="17" y="22"/>
                  </a:cxn>
                  <a:cxn ang="0">
                    <a:pos x="15" y="22"/>
                  </a:cxn>
                  <a:cxn ang="0">
                    <a:pos x="11" y="20"/>
                  </a:cxn>
                  <a:cxn ang="0">
                    <a:pos x="7" y="18"/>
                  </a:cxn>
                  <a:cxn ang="0">
                    <a:pos x="5" y="17"/>
                  </a:cxn>
                  <a:cxn ang="0">
                    <a:pos x="2" y="14"/>
                  </a:cxn>
                  <a:cxn ang="0">
                    <a:pos x="1" y="12"/>
                  </a:cxn>
                  <a:cxn ang="0">
                    <a:pos x="0" y="10"/>
                  </a:cxn>
                  <a:cxn ang="0">
                    <a:pos x="2" y="3"/>
                  </a:cxn>
                  <a:cxn ang="0">
                    <a:pos x="5" y="2"/>
                  </a:cxn>
                  <a:cxn ang="0">
                    <a:pos x="9" y="0"/>
                  </a:cxn>
                </a:cxnLst>
                <a:rect l="0" t="0" r="r" b="b"/>
                <a:pathLst>
                  <a:path w="29" h="22">
                    <a:moveTo>
                      <a:pt x="9" y="0"/>
                    </a:moveTo>
                    <a:lnTo>
                      <a:pt x="10" y="0"/>
                    </a:lnTo>
                    <a:lnTo>
                      <a:pt x="12" y="2"/>
                    </a:lnTo>
                    <a:lnTo>
                      <a:pt x="14" y="3"/>
                    </a:lnTo>
                    <a:lnTo>
                      <a:pt x="16" y="4"/>
                    </a:lnTo>
                    <a:lnTo>
                      <a:pt x="19" y="4"/>
                    </a:lnTo>
                    <a:lnTo>
                      <a:pt x="21" y="7"/>
                    </a:lnTo>
                    <a:lnTo>
                      <a:pt x="22" y="7"/>
                    </a:lnTo>
                    <a:lnTo>
                      <a:pt x="24" y="5"/>
                    </a:lnTo>
                    <a:lnTo>
                      <a:pt x="26" y="5"/>
                    </a:lnTo>
                    <a:lnTo>
                      <a:pt x="29" y="8"/>
                    </a:lnTo>
                    <a:lnTo>
                      <a:pt x="29" y="10"/>
                    </a:lnTo>
                    <a:lnTo>
                      <a:pt x="27" y="13"/>
                    </a:lnTo>
                    <a:lnTo>
                      <a:pt x="25" y="17"/>
                    </a:lnTo>
                    <a:lnTo>
                      <a:pt x="22" y="19"/>
                    </a:lnTo>
                    <a:lnTo>
                      <a:pt x="17" y="22"/>
                    </a:lnTo>
                    <a:lnTo>
                      <a:pt x="15" y="22"/>
                    </a:lnTo>
                    <a:lnTo>
                      <a:pt x="11" y="20"/>
                    </a:lnTo>
                    <a:lnTo>
                      <a:pt x="7" y="18"/>
                    </a:lnTo>
                    <a:lnTo>
                      <a:pt x="5" y="17"/>
                    </a:lnTo>
                    <a:lnTo>
                      <a:pt x="2" y="14"/>
                    </a:lnTo>
                    <a:lnTo>
                      <a:pt x="1" y="12"/>
                    </a:lnTo>
                    <a:lnTo>
                      <a:pt x="0" y="10"/>
                    </a:lnTo>
                    <a:lnTo>
                      <a:pt x="2" y="3"/>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233"/>
              <p:cNvSpPr>
                <a:spLocks/>
              </p:cNvSpPr>
              <p:nvPr/>
            </p:nvSpPr>
            <p:spPr bwMode="auto">
              <a:xfrm>
                <a:off x="5201802" y="2528345"/>
                <a:ext cx="244560" cy="111922"/>
              </a:xfrm>
              <a:custGeom>
                <a:avLst/>
                <a:gdLst/>
                <a:ahLst/>
                <a:cxnLst>
                  <a:cxn ang="0">
                    <a:pos x="19" y="0"/>
                  </a:cxn>
                  <a:cxn ang="0">
                    <a:pos x="20" y="4"/>
                  </a:cxn>
                  <a:cxn ang="0">
                    <a:pos x="21" y="10"/>
                  </a:cxn>
                  <a:cxn ang="0">
                    <a:pos x="25" y="14"/>
                  </a:cxn>
                  <a:cxn ang="0">
                    <a:pos x="33" y="13"/>
                  </a:cxn>
                  <a:cxn ang="0">
                    <a:pos x="34" y="7"/>
                  </a:cxn>
                  <a:cxn ang="0">
                    <a:pos x="40" y="10"/>
                  </a:cxn>
                  <a:cxn ang="0">
                    <a:pos x="54" y="10"/>
                  </a:cxn>
                  <a:cxn ang="0">
                    <a:pos x="55" y="7"/>
                  </a:cxn>
                  <a:cxn ang="0">
                    <a:pos x="65" y="8"/>
                  </a:cxn>
                  <a:cxn ang="0">
                    <a:pos x="74" y="7"/>
                  </a:cxn>
                  <a:cxn ang="0">
                    <a:pos x="79" y="5"/>
                  </a:cxn>
                  <a:cxn ang="0">
                    <a:pos x="81" y="4"/>
                  </a:cxn>
                  <a:cxn ang="0">
                    <a:pos x="84" y="0"/>
                  </a:cxn>
                  <a:cxn ang="0">
                    <a:pos x="87" y="2"/>
                  </a:cxn>
                  <a:cxn ang="0">
                    <a:pos x="88" y="3"/>
                  </a:cxn>
                  <a:cxn ang="0">
                    <a:pos x="92" y="5"/>
                  </a:cxn>
                  <a:cxn ang="0">
                    <a:pos x="98" y="7"/>
                  </a:cxn>
                  <a:cxn ang="0">
                    <a:pos x="105" y="4"/>
                  </a:cxn>
                  <a:cxn ang="0">
                    <a:pos x="103" y="8"/>
                  </a:cxn>
                  <a:cxn ang="0">
                    <a:pos x="108" y="17"/>
                  </a:cxn>
                  <a:cxn ang="0">
                    <a:pos x="117" y="23"/>
                  </a:cxn>
                  <a:cxn ang="0">
                    <a:pos x="117" y="29"/>
                  </a:cxn>
                  <a:cxn ang="0">
                    <a:pos x="110" y="35"/>
                  </a:cxn>
                  <a:cxn ang="0">
                    <a:pos x="99" y="44"/>
                  </a:cxn>
                  <a:cxn ang="0">
                    <a:pos x="80" y="52"/>
                  </a:cxn>
                  <a:cxn ang="0">
                    <a:pos x="54" y="53"/>
                  </a:cxn>
                  <a:cxn ang="0">
                    <a:pos x="30" y="47"/>
                  </a:cxn>
                  <a:cxn ang="0">
                    <a:pos x="24" y="43"/>
                  </a:cxn>
                  <a:cxn ang="0">
                    <a:pos x="18" y="39"/>
                  </a:cxn>
                  <a:cxn ang="0">
                    <a:pos x="14" y="38"/>
                  </a:cxn>
                  <a:cxn ang="0">
                    <a:pos x="16" y="33"/>
                  </a:cxn>
                  <a:cxn ang="0">
                    <a:pos x="18" y="28"/>
                  </a:cxn>
                  <a:cxn ang="0">
                    <a:pos x="15" y="24"/>
                  </a:cxn>
                  <a:cxn ang="0">
                    <a:pos x="9" y="25"/>
                  </a:cxn>
                  <a:cxn ang="0">
                    <a:pos x="1" y="23"/>
                  </a:cxn>
                  <a:cxn ang="0">
                    <a:pos x="23" y="19"/>
                  </a:cxn>
                  <a:cxn ang="0">
                    <a:pos x="15" y="15"/>
                  </a:cxn>
                  <a:cxn ang="0">
                    <a:pos x="2" y="10"/>
                  </a:cxn>
                  <a:cxn ang="0">
                    <a:pos x="2" y="7"/>
                  </a:cxn>
                  <a:cxn ang="0">
                    <a:pos x="7" y="8"/>
                  </a:cxn>
                  <a:cxn ang="0">
                    <a:pos x="10" y="5"/>
                  </a:cxn>
                  <a:cxn ang="0">
                    <a:pos x="12" y="2"/>
                  </a:cxn>
                </a:cxnLst>
                <a:rect l="0" t="0" r="r" b="b"/>
                <a:pathLst>
                  <a:path w="118" h="54">
                    <a:moveTo>
                      <a:pt x="14" y="0"/>
                    </a:moveTo>
                    <a:lnTo>
                      <a:pt x="19" y="0"/>
                    </a:lnTo>
                    <a:lnTo>
                      <a:pt x="19" y="3"/>
                    </a:lnTo>
                    <a:lnTo>
                      <a:pt x="20" y="4"/>
                    </a:lnTo>
                    <a:lnTo>
                      <a:pt x="21" y="7"/>
                    </a:lnTo>
                    <a:lnTo>
                      <a:pt x="21" y="10"/>
                    </a:lnTo>
                    <a:lnTo>
                      <a:pt x="24" y="12"/>
                    </a:lnTo>
                    <a:lnTo>
                      <a:pt x="25" y="14"/>
                    </a:lnTo>
                    <a:lnTo>
                      <a:pt x="30" y="14"/>
                    </a:lnTo>
                    <a:lnTo>
                      <a:pt x="33" y="13"/>
                    </a:lnTo>
                    <a:lnTo>
                      <a:pt x="34" y="13"/>
                    </a:lnTo>
                    <a:lnTo>
                      <a:pt x="34" y="7"/>
                    </a:lnTo>
                    <a:lnTo>
                      <a:pt x="38" y="10"/>
                    </a:lnTo>
                    <a:lnTo>
                      <a:pt x="40" y="10"/>
                    </a:lnTo>
                    <a:lnTo>
                      <a:pt x="49" y="8"/>
                    </a:lnTo>
                    <a:lnTo>
                      <a:pt x="54" y="10"/>
                    </a:lnTo>
                    <a:lnTo>
                      <a:pt x="55" y="12"/>
                    </a:lnTo>
                    <a:lnTo>
                      <a:pt x="55" y="7"/>
                    </a:lnTo>
                    <a:lnTo>
                      <a:pt x="63" y="7"/>
                    </a:lnTo>
                    <a:lnTo>
                      <a:pt x="65" y="8"/>
                    </a:lnTo>
                    <a:lnTo>
                      <a:pt x="70" y="8"/>
                    </a:lnTo>
                    <a:lnTo>
                      <a:pt x="74" y="7"/>
                    </a:lnTo>
                    <a:lnTo>
                      <a:pt x="76" y="5"/>
                    </a:lnTo>
                    <a:lnTo>
                      <a:pt x="79" y="5"/>
                    </a:lnTo>
                    <a:lnTo>
                      <a:pt x="81" y="7"/>
                    </a:lnTo>
                    <a:lnTo>
                      <a:pt x="81" y="4"/>
                    </a:lnTo>
                    <a:lnTo>
                      <a:pt x="83" y="3"/>
                    </a:lnTo>
                    <a:lnTo>
                      <a:pt x="84" y="0"/>
                    </a:lnTo>
                    <a:lnTo>
                      <a:pt x="85" y="2"/>
                    </a:lnTo>
                    <a:lnTo>
                      <a:pt x="87" y="2"/>
                    </a:lnTo>
                    <a:lnTo>
                      <a:pt x="88" y="0"/>
                    </a:lnTo>
                    <a:lnTo>
                      <a:pt x="88" y="3"/>
                    </a:lnTo>
                    <a:lnTo>
                      <a:pt x="89" y="4"/>
                    </a:lnTo>
                    <a:lnTo>
                      <a:pt x="92" y="5"/>
                    </a:lnTo>
                    <a:lnTo>
                      <a:pt x="93" y="7"/>
                    </a:lnTo>
                    <a:lnTo>
                      <a:pt x="98" y="7"/>
                    </a:lnTo>
                    <a:lnTo>
                      <a:pt x="103" y="4"/>
                    </a:lnTo>
                    <a:lnTo>
                      <a:pt x="105" y="4"/>
                    </a:lnTo>
                    <a:lnTo>
                      <a:pt x="104" y="5"/>
                    </a:lnTo>
                    <a:lnTo>
                      <a:pt x="103" y="8"/>
                    </a:lnTo>
                    <a:lnTo>
                      <a:pt x="104" y="13"/>
                    </a:lnTo>
                    <a:lnTo>
                      <a:pt x="108" y="17"/>
                    </a:lnTo>
                    <a:lnTo>
                      <a:pt x="113" y="19"/>
                    </a:lnTo>
                    <a:lnTo>
                      <a:pt x="117" y="23"/>
                    </a:lnTo>
                    <a:lnTo>
                      <a:pt x="118" y="28"/>
                    </a:lnTo>
                    <a:lnTo>
                      <a:pt x="117" y="29"/>
                    </a:lnTo>
                    <a:lnTo>
                      <a:pt x="114" y="33"/>
                    </a:lnTo>
                    <a:lnTo>
                      <a:pt x="110" y="35"/>
                    </a:lnTo>
                    <a:lnTo>
                      <a:pt x="107" y="39"/>
                    </a:lnTo>
                    <a:lnTo>
                      <a:pt x="99" y="44"/>
                    </a:lnTo>
                    <a:lnTo>
                      <a:pt x="89" y="48"/>
                    </a:lnTo>
                    <a:lnTo>
                      <a:pt x="80" y="52"/>
                    </a:lnTo>
                    <a:lnTo>
                      <a:pt x="68" y="54"/>
                    </a:lnTo>
                    <a:lnTo>
                      <a:pt x="54" y="53"/>
                    </a:lnTo>
                    <a:lnTo>
                      <a:pt x="41" y="51"/>
                    </a:lnTo>
                    <a:lnTo>
                      <a:pt x="30" y="47"/>
                    </a:lnTo>
                    <a:lnTo>
                      <a:pt x="28" y="46"/>
                    </a:lnTo>
                    <a:lnTo>
                      <a:pt x="24" y="43"/>
                    </a:lnTo>
                    <a:lnTo>
                      <a:pt x="21" y="42"/>
                    </a:lnTo>
                    <a:lnTo>
                      <a:pt x="18" y="39"/>
                    </a:lnTo>
                    <a:lnTo>
                      <a:pt x="12" y="39"/>
                    </a:lnTo>
                    <a:lnTo>
                      <a:pt x="14" y="38"/>
                    </a:lnTo>
                    <a:lnTo>
                      <a:pt x="16" y="37"/>
                    </a:lnTo>
                    <a:lnTo>
                      <a:pt x="16" y="33"/>
                    </a:lnTo>
                    <a:lnTo>
                      <a:pt x="18" y="30"/>
                    </a:lnTo>
                    <a:lnTo>
                      <a:pt x="18" y="28"/>
                    </a:lnTo>
                    <a:lnTo>
                      <a:pt x="19" y="25"/>
                    </a:lnTo>
                    <a:lnTo>
                      <a:pt x="15" y="24"/>
                    </a:lnTo>
                    <a:lnTo>
                      <a:pt x="12" y="24"/>
                    </a:lnTo>
                    <a:lnTo>
                      <a:pt x="9" y="25"/>
                    </a:lnTo>
                    <a:lnTo>
                      <a:pt x="6" y="25"/>
                    </a:lnTo>
                    <a:lnTo>
                      <a:pt x="1" y="23"/>
                    </a:lnTo>
                    <a:lnTo>
                      <a:pt x="12" y="22"/>
                    </a:lnTo>
                    <a:lnTo>
                      <a:pt x="23" y="19"/>
                    </a:lnTo>
                    <a:lnTo>
                      <a:pt x="20" y="17"/>
                    </a:lnTo>
                    <a:lnTo>
                      <a:pt x="15" y="15"/>
                    </a:lnTo>
                    <a:lnTo>
                      <a:pt x="7" y="14"/>
                    </a:lnTo>
                    <a:lnTo>
                      <a:pt x="2" y="10"/>
                    </a:lnTo>
                    <a:lnTo>
                      <a:pt x="0" y="8"/>
                    </a:lnTo>
                    <a:lnTo>
                      <a:pt x="2" y="7"/>
                    </a:lnTo>
                    <a:lnTo>
                      <a:pt x="6" y="7"/>
                    </a:lnTo>
                    <a:lnTo>
                      <a:pt x="7" y="8"/>
                    </a:lnTo>
                    <a:lnTo>
                      <a:pt x="7" y="5"/>
                    </a:lnTo>
                    <a:lnTo>
                      <a:pt x="10" y="5"/>
                    </a:lnTo>
                    <a:lnTo>
                      <a:pt x="11" y="4"/>
                    </a:lnTo>
                    <a:lnTo>
                      <a:pt x="12"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234"/>
              <p:cNvSpPr>
                <a:spLocks/>
              </p:cNvSpPr>
              <p:nvPr/>
            </p:nvSpPr>
            <p:spPr bwMode="auto">
              <a:xfrm>
                <a:off x="3740660" y="3873489"/>
                <a:ext cx="248705" cy="87051"/>
              </a:xfrm>
              <a:custGeom>
                <a:avLst/>
                <a:gdLst/>
                <a:ahLst/>
                <a:cxnLst>
                  <a:cxn ang="0">
                    <a:pos x="32" y="0"/>
                  </a:cxn>
                  <a:cxn ang="0">
                    <a:pos x="45" y="2"/>
                  </a:cxn>
                  <a:cxn ang="0">
                    <a:pos x="63" y="9"/>
                  </a:cxn>
                  <a:cxn ang="0">
                    <a:pos x="73" y="10"/>
                  </a:cxn>
                  <a:cxn ang="0">
                    <a:pos x="75" y="10"/>
                  </a:cxn>
                  <a:cxn ang="0">
                    <a:pos x="76" y="13"/>
                  </a:cxn>
                  <a:cxn ang="0">
                    <a:pos x="79" y="14"/>
                  </a:cxn>
                  <a:cxn ang="0">
                    <a:pos x="80" y="15"/>
                  </a:cxn>
                  <a:cxn ang="0">
                    <a:pos x="90" y="23"/>
                  </a:cxn>
                  <a:cxn ang="0">
                    <a:pos x="105" y="25"/>
                  </a:cxn>
                  <a:cxn ang="0">
                    <a:pos x="105" y="28"/>
                  </a:cxn>
                  <a:cxn ang="0">
                    <a:pos x="111" y="29"/>
                  </a:cxn>
                  <a:cxn ang="0">
                    <a:pos x="114" y="30"/>
                  </a:cxn>
                  <a:cxn ang="0">
                    <a:pos x="117" y="33"/>
                  </a:cxn>
                  <a:cxn ang="0">
                    <a:pos x="118" y="36"/>
                  </a:cxn>
                  <a:cxn ang="0">
                    <a:pos x="120" y="37"/>
                  </a:cxn>
                  <a:cxn ang="0">
                    <a:pos x="118" y="39"/>
                  </a:cxn>
                  <a:cxn ang="0">
                    <a:pos x="115" y="41"/>
                  </a:cxn>
                  <a:cxn ang="0">
                    <a:pos x="111" y="42"/>
                  </a:cxn>
                  <a:cxn ang="0">
                    <a:pos x="105" y="42"/>
                  </a:cxn>
                  <a:cxn ang="0">
                    <a:pos x="93" y="41"/>
                  </a:cxn>
                  <a:cxn ang="0">
                    <a:pos x="81" y="39"/>
                  </a:cxn>
                  <a:cxn ang="0">
                    <a:pos x="81" y="37"/>
                  </a:cxn>
                  <a:cxn ang="0">
                    <a:pos x="83" y="37"/>
                  </a:cxn>
                  <a:cxn ang="0">
                    <a:pos x="85" y="34"/>
                  </a:cxn>
                  <a:cxn ang="0">
                    <a:pos x="85" y="33"/>
                  </a:cxn>
                  <a:cxn ang="0">
                    <a:pos x="83" y="32"/>
                  </a:cxn>
                  <a:cxn ang="0">
                    <a:pos x="79" y="30"/>
                  </a:cxn>
                  <a:cxn ang="0">
                    <a:pos x="76" y="30"/>
                  </a:cxn>
                  <a:cxn ang="0">
                    <a:pos x="74" y="29"/>
                  </a:cxn>
                  <a:cxn ang="0">
                    <a:pos x="71" y="24"/>
                  </a:cxn>
                  <a:cxn ang="0">
                    <a:pos x="70" y="24"/>
                  </a:cxn>
                  <a:cxn ang="0">
                    <a:pos x="69" y="23"/>
                  </a:cxn>
                  <a:cxn ang="0">
                    <a:pos x="69" y="22"/>
                  </a:cxn>
                  <a:cxn ang="0">
                    <a:pos x="68" y="22"/>
                  </a:cxn>
                  <a:cxn ang="0">
                    <a:pos x="68" y="20"/>
                  </a:cxn>
                  <a:cxn ang="0">
                    <a:pos x="59" y="20"/>
                  </a:cxn>
                  <a:cxn ang="0">
                    <a:pos x="55" y="19"/>
                  </a:cxn>
                  <a:cxn ang="0">
                    <a:pos x="47" y="15"/>
                  </a:cxn>
                  <a:cxn ang="0">
                    <a:pos x="44" y="14"/>
                  </a:cxn>
                  <a:cxn ang="0">
                    <a:pos x="32" y="14"/>
                  </a:cxn>
                  <a:cxn ang="0">
                    <a:pos x="30" y="12"/>
                  </a:cxn>
                  <a:cxn ang="0">
                    <a:pos x="30" y="10"/>
                  </a:cxn>
                  <a:cxn ang="0">
                    <a:pos x="31" y="9"/>
                  </a:cxn>
                  <a:cxn ang="0">
                    <a:pos x="30" y="8"/>
                  </a:cxn>
                  <a:cxn ang="0">
                    <a:pos x="26" y="8"/>
                  </a:cxn>
                  <a:cxn ang="0">
                    <a:pos x="17" y="9"/>
                  </a:cxn>
                  <a:cxn ang="0">
                    <a:pos x="10" y="14"/>
                  </a:cxn>
                  <a:cxn ang="0">
                    <a:pos x="4" y="18"/>
                  </a:cxn>
                  <a:cxn ang="0">
                    <a:pos x="0" y="18"/>
                  </a:cxn>
                  <a:cxn ang="0">
                    <a:pos x="5" y="10"/>
                  </a:cxn>
                  <a:cxn ang="0">
                    <a:pos x="12" y="5"/>
                  </a:cxn>
                  <a:cxn ang="0">
                    <a:pos x="21" y="2"/>
                  </a:cxn>
                  <a:cxn ang="0">
                    <a:pos x="32" y="0"/>
                  </a:cxn>
                </a:cxnLst>
                <a:rect l="0" t="0" r="r" b="b"/>
                <a:pathLst>
                  <a:path w="120" h="42">
                    <a:moveTo>
                      <a:pt x="32" y="0"/>
                    </a:moveTo>
                    <a:lnTo>
                      <a:pt x="45" y="2"/>
                    </a:lnTo>
                    <a:lnTo>
                      <a:pt x="63" y="9"/>
                    </a:lnTo>
                    <a:lnTo>
                      <a:pt x="73" y="10"/>
                    </a:lnTo>
                    <a:lnTo>
                      <a:pt x="75" y="10"/>
                    </a:lnTo>
                    <a:lnTo>
                      <a:pt x="76" y="13"/>
                    </a:lnTo>
                    <a:lnTo>
                      <a:pt x="79" y="14"/>
                    </a:lnTo>
                    <a:lnTo>
                      <a:pt x="80" y="15"/>
                    </a:lnTo>
                    <a:lnTo>
                      <a:pt x="90" y="23"/>
                    </a:lnTo>
                    <a:lnTo>
                      <a:pt x="105" y="25"/>
                    </a:lnTo>
                    <a:lnTo>
                      <a:pt x="105" y="28"/>
                    </a:lnTo>
                    <a:lnTo>
                      <a:pt x="111" y="29"/>
                    </a:lnTo>
                    <a:lnTo>
                      <a:pt x="114" y="30"/>
                    </a:lnTo>
                    <a:lnTo>
                      <a:pt x="117" y="33"/>
                    </a:lnTo>
                    <a:lnTo>
                      <a:pt x="118" y="36"/>
                    </a:lnTo>
                    <a:lnTo>
                      <a:pt x="120" y="37"/>
                    </a:lnTo>
                    <a:lnTo>
                      <a:pt x="118" y="39"/>
                    </a:lnTo>
                    <a:lnTo>
                      <a:pt x="115" y="41"/>
                    </a:lnTo>
                    <a:lnTo>
                      <a:pt x="111" y="42"/>
                    </a:lnTo>
                    <a:lnTo>
                      <a:pt x="105" y="42"/>
                    </a:lnTo>
                    <a:lnTo>
                      <a:pt x="93" y="41"/>
                    </a:lnTo>
                    <a:lnTo>
                      <a:pt x="81" y="39"/>
                    </a:lnTo>
                    <a:lnTo>
                      <a:pt x="81" y="37"/>
                    </a:lnTo>
                    <a:lnTo>
                      <a:pt x="83" y="37"/>
                    </a:lnTo>
                    <a:lnTo>
                      <a:pt x="85" y="34"/>
                    </a:lnTo>
                    <a:lnTo>
                      <a:pt x="85" y="33"/>
                    </a:lnTo>
                    <a:lnTo>
                      <a:pt x="83" y="32"/>
                    </a:lnTo>
                    <a:lnTo>
                      <a:pt x="79" y="30"/>
                    </a:lnTo>
                    <a:lnTo>
                      <a:pt x="76" y="30"/>
                    </a:lnTo>
                    <a:lnTo>
                      <a:pt x="74" y="29"/>
                    </a:lnTo>
                    <a:lnTo>
                      <a:pt x="71" y="24"/>
                    </a:lnTo>
                    <a:lnTo>
                      <a:pt x="70" y="24"/>
                    </a:lnTo>
                    <a:lnTo>
                      <a:pt x="69" y="23"/>
                    </a:lnTo>
                    <a:lnTo>
                      <a:pt x="69" y="22"/>
                    </a:lnTo>
                    <a:lnTo>
                      <a:pt x="68" y="22"/>
                    </a:lnTo>
                    <a:lnTo>
                      <a:pt x="68" y="20"/>
                    </a:lnTo>
                    <a:lnTo>
                      <a:pt x="59" y="20"/>
                    </a:lnTo>
                    <a:lnTo>
                      <a:pt x="55" y="19"/>
                    </a:lnTo>
                    <a:lnTo>
                      <a:pt x="47" y="15"/>
                    </a:lnTo>
                    <a:lnTo>
                      <a:pt x="44" y="14"/>
                    </a:lnTo>
                    <a:lnTo>
                      <a:pt x="32" y="14"/>
                    </a:lnTo>
                    <a:lnTo>
                      <a:pt x="30" y="12"/>
                    </a:lnTo>
                    <a:lnTo>
                      <a:pt x="30" y="10"/>
                    </a:lnTo>
                    <a:lnTo>
                      <a:pt x="31" y="9"/>
                    </a:lnTo>
                    <a:lnTo>
                      <a:pt x="30" y="8"/>
                    </a:lnTo>
                    <a:lnTo>
                      <a:pt x="26" y="8"/>
                    </a:lnTo>
                    <a:lnTo>
                      <a:pt x="17" y="9"/>
                    </a:lnTo>
                    <a:lnTo>
                      <a:pt x="10" y="14"/>
                    </a:lnTo>
                    <a:lnTo>
                      <a:pt x="4" y="18"/>
                    </a:lnTo>
                    <a:lnTo>
                      <a:pt x="0" y="18"/>
                    </a:lnTo>
                    <a:lnTo>
                      <a:pt x="5" y="10"/>
                    </a:lnTo>
                    <a:lnTo>
                      <a:pt x="12" y="5"/>
                    </a:lnTo>
                    <a:lnTo>
                      <a:pt x="21"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235"/>
              <p:cNvSpPr>
                <a:spLocks/>
              </p:cNvSpPr>
              <p:nvPr/>
            </p:nvSpPr>
            <p:spPr bwMode="auto">
              <a:xfrm>
                <a:off x="3773821" y="3904578"/>
                <a:ext cx="12435" cy="14509"/>
              </a:xfrm>
              <a:custGeom>
                <a:avLst/>
                <a:gdLst/>
                <a:ahLst/>
                <a:cxnLst>
                  <a:cxn ang="0">
                    <a:pos x="4" y="0"/>
                  </a:cxn>
                  <a:cxn ang="0">
                    <a:pos x="5" y="0"/>
                  </a:cxn>
                  <a:cxn ang="0">
                    <a:pos x="6" y="2"/>
                  </a:cxn>
                  <a:cxn ang="0">
                    <a:pos x="6" y="7"/>
                  </a:cxn>
                  <a:cxn ang="0">
                    <a:pos x="0" y="7"/>
                  </a:cxn>
                  <a:cxn ang="0">
                    <a:pos x="0" y="5"/>
                  </a:cxn>
                  <a:cxn ang="0">
                    <a:pos x="3" y="3"/>
                  </a:cxn>
                  <a:cxn ang="0">
                    <a:pos x="4" y="3"/>
                  </a:cxn>
                  <a:cxn ang="0">
                    <a:pos x="4" y="0"/>
                  </a:cxn>
                </a:cxnLst>
                <a:rect l="0" t="0" r="r" b="b"/>
                <a:pathLst>
                  <a:path w="6" h="7">
                    <a:moveTo>
                      <a:pt x="4" y="0"/>
                    </a:moveTo>
                    <a:lnTo>
                      <a:pt x="5" y="0"/>
                    </a:lnTo>
                    <a:lnTo>
                      <a:pt x="6" y="2"/>
                    </a:lnTo>
                    <a:lnTo>
                      <a:pt x="6" y="7"/>
                    </a:lnTo>
                    <a:lnTo>
                      <a:pt x="0" y="7"/>
                    </a:lnTo>
                    <a:lnTo>
                      <a:pt x="0" y="5"/>
                    </a:lnTo>
                    <a:lnTo>
                      <a:pt x="3" y="3"/>
                    </a:lnTo>
                    <a:lnTo>
                      <a:pt x="4"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236"/>
              <p:cNvSpPr>
                <a:spLocks/>
              </p:cNvSpPr>
              <p:nvPr/>
            </p:nvSpPr>
            <p:spPr bwMode="auto">
              <a:xfrm>
                <a:off x="3898174" y="3991629"/>
                <a:ext cx="41451" cy="18654"/>
              </a:xfrm>
              <a:custGeom>
                <a:avLst/>
                <a:gdLst/>
                <a:ahLst/>
                <a:cxnLst>
                  <a:cxn ang="0">
                    <a:pos x="3" y="0"/>
                  </a:cxn>
                  <a:cxn ang="0">
                    <a:pos x="9" y="0"/>
                  </a:cxn>
                  <a:cxn ang="0">
                    <a:pos x="12" y="1"/>
                  </a:cxn>
                  <a:cxn ang="0">
                    <a:pos x="15" y="2"/>
                  </a:cxn>
                  <a:cxn ang="0">
                    <a:pos x="18" y="4"/>
                  </a:cxn>
                  <a:cxn ang="0">
                    <a:pos x="19" y="4"/>
                  </a:cxn>
                  <a:cxn ang="0">
                    <a:pos x="20" y="5"/>
                  </a:cxn>
                  <a:cxn ang="0">
                    <a:pos x="20" y="6"/>
                  </a:cxn>
                  <a:cxn ang="0">
                    <a:pos x="17" y="6"/>
                  </a:cxn>
                  <a:cxn ang="0">
                    <a:pos x="13" y="7"/>
                  </a:cxn>
                  <a:cxn ang="0">
                    <a:pos x="10" y="9"/>
                  </a:cxn>
                  <a:cxn ang="0">
                    <a:pos x="4" y="9"/>
                  </a:cxn>
                  <a:cxn ang="0">
                    <a:pos x="3" y="6"/>
                  </a:cxn>
                  <a:cxn ang="0">
                    <a:pos x="0" y="5"/>
                  </a:cxn>
                  <a:cxn ang="0">
                    <a:pos x="0" y="2"/>
                  </a:cxn>
                  <a:cxn ang="0">
                    <a:pos x="3" y="0"/>
                  </a:cxn>
                </a:cxnLst>
                <a:rect l="0" t="0" r="r" b="b"/>
                <a:pathLst>
                  <a:path w="20" h="9">
                    <a:moveTo>
                      <a:pt x="3" y="0"/>
                    </a:moveTo>
                    <a:lnTo>
                      <a:pt x="9" y="0"/>
                    </a:lnTo>
                    <a:lnTo>
                      <a:pt x="12" y="1"/>
                    </a:lnTo>
                    <a:lnTo>
                      <a:pt x="15" y="2"/>
                    </a:lnTo>
                    <a:lnTo>
                      <a:pt x="18" y="4"/>
                    </a:lnTo>
                    <a:lnTo>
                      <a:pt x="19" y="4"/>
                    </a:lnTo>
                    <a:lnTo>
                      <a:pt x="20" y="5"/>
                    </a:lnTo>
                    <a:lnTo>
                      <a:pt x="20" y="6"/>
                    </a:lnTo>
                    <a:lnTo>
                      <a:pt x="17" y="6"/>
                    </a:lnTo>
                    <a:lnTo>
                      <a:pt x="13" y="7"/>
                    </a:lnTo>
                    <a:lnTo>
                      <a:pt x="10" y="9"/>
                    </a:lnTo>
                    <a:lnTo>
                      <a:pt x="4" y="9"/>
                    </a:lnTo>
                    <a:lnTo>
                      <a:pt x="3" y="6"/>
                    </a:lnTo>
                    <a:lnTo>
                      <a:pt x="0" y="5"/>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237"/>
              <p:cNvSpPr>
                <a:spLocks/>
              </p:cNvSpPr>
              <p:nvPr/>
            </p:nvSpPr>
            <p:spPr bwMode="auto">
              <a:xfrm>
                <a:off x="4163459" y="3989556"/>
                <a:ext cx="37306" cy="14509"/>
              </a:xfrm>
              <a:custGeom>
                <a:avLst/>
                <a:gdLst/>
                <a:ahLst/>
                <a:cxnLst>
                  <a:cxn ang="0">
                    <a:pos x="4" y="0"/>
                  </a:cxn>
                  <a:cxn ang="0">
                    <a:pos x="7" y="0"/>
                  </a:cxn>
                  <a:cxn ang="0">
                    <a:pos x="9" y="1"/>
                  </a:cxn>
                  <a:cxn ang="0">
                    <a:pos x="12" y="1"/>
                  </a:cxn>
                  <a:cxn ang="0">
                    <a:pos x="17" y="3"/>
                  </a:cxn>
                  <a:cxn ang="0">
                    <a:pos x="18" y="5"/>
                  </a:cxn>
                  <a:cxn ang="0">
                    <a:pos x="17" y="6"/>
                  </a:cxn>
                  <a:cxn ang="0">
                    <a:pos x="14" y="7"/>
                  </a:cxn>
                  <a:cxn ang="0">
                    <a:pos x="8" y="7"/>
                  </a:cxn>
                  <a:cxn ang="0">
                    <a:pos x="5" y="6"/>
                  </a:cxn>
                  <a:cxn ang="0">
                    <a:pos x="3" y="6"/>
                  </a:cxn>
                  <a:cxn ang="0">
                    <a:pos x="2" y="5"/>
                  </a:cxn>
                  <a:cxn ang="0">
                    <a:pos x="0" y="2"/>
                  </a:cxn>
                  <a:cxn ang="0">
                    <a:pos x="0" y="1"/>
                  </a:cxn>
                  <a:cxn ang="0">
                    <a:pos x="3" y="1"/>
                  </a:cxn>
                  <a:cxn ang="0">
                    <a:pos x="4" y="0"/>
                  </a:cxn>
                </a:cxnLst>
                <a:rect l="0" t="0" r="r" b="b"/>
                <a:pathLst>
                  <a:path w="18" h="7">
                    <a:moveTo>
                      <a:pt x="4" y="0"/>
                    </a:moveTo>
                    <a:lnTo>
                      <a:pt x="7" y="0"/>
                    </a:lnTo>
                    <a:lnTo>
                      <a:pt x="9" y="1"/>
                    </a:lnTo>
                    <a:lnTo>
                      <a:pt x="12" y="1"/>
                    </a:lnTo>
                    <a:lnTo>
                      <a:pt x="17" y="3"/>
                    </a:lnTo>
                    <a:lnTo>
                      <a:pt x="18" y="5"/>
                    </a:lnTo>
                    <a:lnTo>
                      <a:pt x="17" y="6"/>
                    </a:lnTo>
                    <a:lnTo>
                      <a:pt x="14" y="7"/>
                    </a:lnTo>
                    <a:lnTo>
                      <a:pt x="8" y="7"/>
                    </a:lnTo>
                    <a:lnTo>
                      <a:pt x="5" y="6"/>
                    </a:lnTo>
                    <a:lnTo>
                      <a:pt x="3" y="6"/>
                    </a:lnTo>
                    <a:lnTo>
                      <a:pt x="2" y="5"/>
                    </a:lnTo>
                    <a:lnTo>
                      <a:pt x="0" y="2"/>
                    </a:lnTo>
                    <a:lnTo>
                      <a:pt x="0" y="1"/>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238"/>
              <p:cNvSpPr>
                <a:spLocks/>
              </p:cNvSpPr>
              <p:nvPr/>
            </p:nvSpPr>
            <p:spPr bwMode="auto">
              <a:xfrm>
                <a:off x="3993509" y="3954323"/>
                <a:ext cx="143006" cy="58034"/>
              </a:xfrm>
              <a:custGeom>
                <a:avLst/>
                <a:gdLst/>
                <a:ahLst/>
                <a:cxnLst>
                  <a:cxn ang="0">
                    <a:pos x="13" y="0"/>
                  </a:cxn>
                  <a:cxn ang="0">
                    <a:pos x="17" y="0"/>
                  </a:cxn>
                  <a:cxn ang="0">
                    <a:pos x="22" y="3"/>
                  </a:cxn>
                  <a:cxn ang="0">
                    <a:pos x="31" y="3"/>
                  </a:cxn>
                  <a:cxn ang="0">
                    <a:pos x="33" y="2"/>
                  </a:cxn>
                  <a:cxn ang="0">
                    <a:pos x="36" y="2"/>
                  </a:cxn>
                  <a:cxn ang="0">
                    <a:pos x="45" y="3"/>
                  </a:cxn>
                  <a:cxn ang="0">
                    <a:pos x="55" y="8"/>
                  </a:cxn>
                  <a:cxn ang="0">
                    <a:pos x="60" y="12"/>
                  </a:cxn>
                  <a:cxn ang="0">
                    <a:pos x="57" y="10"/>
                  </a:cxn>
                  <a:cxn ang="0">
                    <a:pos x="62" y="14"/>
                  </a:cxn>
                  <a:cxn ang="0">
                    <a:pos x="69" y="19"/>
                  </a:cxn>
                  <a:cxn ang="0">
                    <a:pos x="53" y="19"/>
                  </a:cxn>
                  <a:cxn ang="0">
                    <a:pos x="48" y="22"/>
                  </a:cxn>
                  <a:cxn ang="0">
                    <a:pos x="43" y="22"/>
                  </a:cxn>
                  <a:cxn ang="0">
                    <a:pos x="43" y="20"/>
                  </a:cxn>
                  <a:cxn ang="0">
                    <a:pos x="40" y="20"/>
                  </a:cxn>
                  <a:cxn ang="0">
                    <a:pos x="37" y="23"/>
                  </a:cxn>
                  <a:cxn ang="0">
                    <a:pos x="36" y="25"/>
                  </a:cxn>
                  <a:cxn ang="0">
                    <a:pos x="33" y="28"/>
                  </a:cxn>
                  <a:cxn ang="0">
                    <a:pos x="31" y="28"/>
                  </a:cxn>
                  <a:cxn ang="0">
                    <a:pos x="30" y="27"/>
                  </a:cxn>
                  <a:cxn ang="0">
                    <a:pos x="28" y="24"/>
                  </a:cxn>
                  <a:cxn ang="0">
                    <a:pos x="28" y="23"/>
                  </a:cxn>
                  <a:cxn ang="0">
                    <a:pos x="27" y="22"/>
                  </a:cxn>
                  <a:cxn ang="0">
                    <a:pos x="5" y="22"/>
                  </a:cxn>
                  <a:cxn ang="0">
                    <a:pos x="5" y="24"/>
                  </a:cxn>
                  <a:cxn ang="0">
                    <a:pos x="3" y="24"/>
                  </a:cxn>
                  <a:cxn ang="0">
                    <a:pos x="0" y="20"/>
                  </a:cxn>
                  <a:cxn ang="0">
                    <a:pos x="0" y="18"/>
                  </a:cxn>
                  <a:cxn ang="0">
                    <a:pos x="1" y="17"/>
                  </a:cxn>
                  <a:cxn ang="0">
                    <a:pos x="17" y="17"/>
                  </a:cxn>
                  <a:cxn ang="0">
                    <a:pos x="20" y="15"/>
                  </a:cxn>
                  <a:cxn ang="0">
                    <a:pos x="17" y="10"/>
                  </a:cxn>
                  <a:cxn ang="0">
                    <a:pos x="17" y="8"/>
                  </a:cxn>
                  <a:cxn ang="0">
                    <a:pos x="15" y="8"/>
                  </a:cxn>
                  <a:cxn ang="0">
                    <a:pos x="11" y="4"/>
                  </a:cxn>
                  <a:cxn ang="0">
                    <a:pos x="11" y="3"/>
                  </a:cxn>
                  <a:cxn ang="0">
                    <a:pos x="13" y="0"/>
                  </a:cxn>
                </a:cxnLst>
                <a:rect l="0" t="0" r="r" b="b"/>
                <a:pathLst>
                  <a:path w="69" h="28">
                    <a:moveTo>
                      <a:pt x="13" y="0"/>
                    </a:moveTo>
                    <a:lnTo>
                      <a:pt x="17" y="0"/>
                    </a:lnTo>
                    <a:lnTo>
                      <a:pt x="22" y="3"/>
                    </a:lnTo>
                    <a:lnTo>
                      <a:pt x="31" y="3"/>
                    </a:lnTo>
                    <a:lnTo>
                      <a:pt x="33" y="2"/>
                    </a:lnTo>
                    <a:lnTo>
                      <a:pt x="36" y="2"/>
                    </a:lnTo>
                    <a:lnTo>
                      <a:pt x="45" y="3"/>
                    </a:lnTo>
                    <a:lnTo>
                      <a:pt x="55" y="8"/>
                    </a:lnTo>
                    <a:lnTo>
                      <a:pt x="60" y="12"/>
                    </a:lnTo>
                    <a:lnTo>
                      <a:pt x="57" y="10"/>
                    </a:lnTo>
                    <a:lnTo>
                      <a:pt x="62" y="14"/>
                    </a:lnTo>
                    <a:lnTo>
                      <a:pt x="69" y="19"/>
                    </a:lnTo>
                    <a:lnTo>
                      <a:pt x="53" y="19"/>
                    </a:lnTo>
                    <a:lnTo>
                      <a:pt x="48" y="22"/>
                    </a:lnTo>
                    <a:lnTo>
                      <a:pt x="43" y="22"/>
                    </a:lnTo>
                    <a:lnTo>
                      <a:pt x="43" y="20"/>
                    </a:lnTo>
                    <a:lnTo>
                      <a:pt x="40" y="20"/>
                    </a:lnTo>
                    <a:lnTo>
                      <a:pt x="37" y="23"/>
                    </a:lnTo>
                    <a:lnTo>
                      <a:pt x="36" y="25"/>
                    </a:lnTo>
                    <a:lnTo>
                      <a:pt x="33" y="28"/>
                    </a:lnTo>
                    <a:lnTo>
                      <a:pt x="31" y="28"/>
                    </a:lnTo>
                    <a:lnTo>
                      <a:pt x="30" y="27"/>
                    </a:lnTo>
                    <a:lnTo>
                      <a:pt x="28" y="24"/>
                    </a:lnTo>
                    <a:lnTo>
                      <a:pt x="28" y="23"/>
                    </a:lnTo>
                    <a:lnTo>
                      <a:pt x="27" y="22"/>
                    </a:lnTo>
                    <a:lnTo>
                      <a:pt x="5" y="22"/>
                    </a:lnTo>
                    <a:lnTo>
                      <a:pt x="5" y="24"/>
                    </a:lnTo>
                    <a:lnTo>
                      <a:pt x="3" y="24"/>
                    </a:lnTo>
                    <a:lnTo>
                      <a:pt x="0" y="20"/>
                    </a:lnTo>
                    <a:lnTo>
                      <a:pt x="0" y="18"/>
                    </a:lnTo>
                    <a:lnTo>
                      <a:pt x="1" y="17"/>
                    </a:lnTo>
                    <a:lnTo>
                      <a:pt x="17" y="17"/>
                    </a:lnTo>
                    <a:lnTo>
                      <a:pt x="20" y="15"/>
                    </a:lnTo>
                    <a:lnTo>
                      <a:pt x="17" y="10"/>
                    </a:lnTo>
                    <a:lnTo>
                      <a:pt x="17" y="8"/>
                    </a:lnTo>
                    <a:lnTo>
                      <a:pt x="15" y="8"/>
                    </a:lnTo>
                    <a:lnTo>
                      <a:pt x="11" y="4"/>
                    </a:lnTo>
                    <a:lnTo>
                      <a:pt x="11"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239"/>
              <p:cNvSpPr>
                <a:spLocks/>
              </p:cNvSpPr>
              <p:nvPr/>
            </p:nvSpPr>
            <p:spPr bwMode="auto">
              <a:xfrm>
                <a:off x="3891956" y="3827890"/>
                <a:ext cx="12435" cy="14509"/>
              </a:xfrm>
              <a:custGeom>
                <a:avLst/>
                <a:gdLst/>
                <a:ahLst/>
                <a:cxnLst>
                  <a:cxn ang="0">
                    <a:pos x="0" y="0"/>
                  </a:cxn>
                  <a:cxn ang="0">
                    <a:pos x="3" y="0"/>
                  </a:cxn>
                  <a:cxn ang="0">
                    <a:pos x="5" y="1"/>
                  </a:cxn>
                  <a:cxn ang="0">
                    <a:pos x="6" y="3"/>
                  </a:cxn>
                  <a:cxn ang="0">
                    <a:pos x="6" y="6"/>
                  </a:cxn>
                  <a:cxn ang="0">
                    <a:pos x="5" y="7"/>
                  </a:cxn>
                  <a:cxn ang="0">
                    <a:pos x="2" y="7"/>
                  </a:cxn>
                  <a:cxn ang="0">
                    <a:pos x="1" y="6"/>
                  </a:cxn>
                  <a:cxn ang="0">
                    <a:pos x="0" y="3"/>
                  </a:cxn>
                  <a:cxn ang="0">
                    <a:pos x="0" y="0"/>
                  </a:cxn>
                </a:cxnLst>
                <a:rect l="0" t="0" r="r" b="b"/>
                <a:pathLst>
                  <a:path w="6" h="7">
                    <a:moveTo>
                      <a:pt x="0" y="0"/>
                    </a:moveTo>
                    <a:lnTo>
                      <a:pt x="3" y="0"/>
                    </a:lnTo>
                    <a:lnTo>
                      <a:pt x="5" y="1"/>
                    </a:lnTo>
                    <a:lnTo>
                      <a:pt x="6" y="3"/>
                    </a:lnTo>
                    <a:lnTo>
                      <a:pt x="6" y="6"/>
                    </a:lnTo>
                    <a:lnTo>
                      <a:pt x="5" y="7"/>
                    </a:lnTo>
                    <a:lnTo>
                      <a:pt x="2" y="7"/>
                    </a:lnTo>
                    <a:lnTo>
                      <a:pt x="1" y="6"/>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240"/>
              <p:cNvSpPr>
                <a:spLocks/>
              </p:cNvSpPr>
              <p:nvPr/>
            </p:nvSpPr>
            <p:spPr bwMode="auto">
              <a:xfrm>
                <a:off x="3881593" y="3780220"/>
                <a:ext cx="20726" cy="6218"/>
              </a:xfrm>
              <a:custGeom>
                <a:avLst/>
                <a:gdLst/>
                <a:ahLst/>
                <a:cxnLst>
                  <a:cxn ang="0">
                    <a:pos x="2" y="0"/>
                  </a:cxn>
                  <a:cxn ang="0">
                    <a:pos x="7" y="0"/>
                  </a:cxn>
                  <a:cxn ang="0">
                    <a:pos x="10" y="3"/>
                  </a:cxn>
                  <a:cxn ang="0">
                    <a:pos x="0" y="3"/>
                  </a:cxn>
                  <a:cxn ang="0">
                    <a:pos x="2" y="0"/>
                  </a:cxn>
                </a:cxnLst>
                <a:rect l="0" t="0" r="r" b="b"/>
                <a:pathLst>
                  <a:path w="10" h="3">
                    <a:moveTo>
                      <a:pt x="2" y="0"/>
                    </a:moveTo>
                    <a:lnTo>
                      <a:pt x="7" y="0"/>
                    </a:lnTo>
                    <a:lnTo>
                      <a:pt x="10" y="3"/>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241"/>
              <p:cNvSpPr>
                <a:spLocks/>
              </p:cNvSpPr>
              <p:nvPr/>
            </p:nvSpPr>
            <p:spPr bwMode="auto">
              <a:xfrm>
                <a:off x="3916827" y="3788511"/>
                <a:ext cx="6218" cy="8291"/>
              </a:xfrm>
              <a:custGeom>
                <a:avLst/>
                <a:gdLst/>
                <a:ahLst/>
                <a:cxnLst>
                  <a:cxn ang="0">
                    <a:pos x="0" y="0"/>
                  </a:cxn>
                  <a:cxn ang="0">
                    <a:pos x="3" y="4"/>
                  </a:cxn>
                  <a:cxn ang="0">
                    <a:pos x="0" y="1"/>
                  </a:cxn>
                  <a:cxn ang="0">
                    <a:pos x="0" y="0"/>
                  </a:cxn>
                </a:cxnLst>
                <a:rect l="0" t="0" r="r" b="b"/>
                <a:pathLst>
                  <a:path w="3" h="4">
                    <a:moveTo>
                      <a:pt x="0" y="0"/>
                    </a:moveTo>
                    <a:lnTo>
                      <a:pt x="3"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242"/>
              <p:cNvSpPr>
                <a:spLocks/>
              </p:cNvSpPr>
              <p:nvPr/>
            </p:nvSpPr>
            <p:spPr bwMode="auto">
              <a:xfrm>
                <a:off x="4003873" y="3914941"/>
                <a:ext cx="14508" cy="14509"/>
              </a:xfrm>
              <a:custGeom>
                <a:avLst/>
                <a:gdLst/>
                <a:ahLst/>
                <a:cxnLst>
                  <a:cxn ang="0">
                    <a:pos x="7" y="0"/>
                  </a:cxn>
                  <a:cxn ang="0">
                    <a:pos x="7" y="4"/>
                  </a:cxn>
                  <a:cxn ang="0">
                    <a:pos x="5" y="5"/>
                  </a:cxn>
                  <a:cxn ang="0">
                    <a:pos x="1" y="7"/>
                  </a:cxn>
                  <a:cxn ang="0">
                    <a:pos x="0" y="7"/>
                  </a:cxn>
                  <a:cxn ang="0">
                    <a:pos x="0" y="4"/>
                  </a:cxn>
                  <a:cxn ang="0">
                    <a:pos x="3" y="4"/>
                  </a:cxn>
                  <a:cxn ang="0">
                    <a:pos x="7" y="0"/>
                  </a:cxn>
                </a:cxnLst>
                <a:rect l="0" t="0" r="r" b="b"/>
                <a:pathLst>
                  <a:path w="7" h="7">
                    <a:moveTo>
                      <a:pt x="7" y="0"/>
                    </a:moveTo>
                    <a:lnTo>
                      <a:pt x="7" y="4"/>
                    </a:lnTo>
                    <a:lnTo>
                      <a:pt x="5" y="5"/>
                    </a:lnTo>
                    <a:lnTo>
                      <a:pt x="1" y="7"/>
                    </a:lnTo>
                    <a:lnTo>
                      <a:pt x="0" y="7"/>
                    </a:lnTo>
                    <a:lnTo>
                      <a:pt x="0" y="4"/>
                    </a:lnTo>
                    <a:lnTo>
                      <a:pt x="3" y="4"/>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43"/>
              <p:cNvSpPr>
                <a:spLocks/>
              </p:cNvSpPr>
              <p:nvPr/>
            </p:nvSpPr>
            <p:spPr bwMode="auto">
              <a:xfrm>
                <a:off x="1751020" y="2310716"/>
                <a:ext cx="2683942" cy="1962793"/>
              </a:xfrm>
              <a:custGeom>
                <a:avLst/>
                <a:gdLst/>
                <a:ahLst/>
                <a:cxnLst>
                  <a:cxn ang="0">
                    <a:pos x="890" y="63"/>
                  </a:cxn>
                  <a:cxn ang="0">
                    <a:pos x="930" y="93"/>
                  </a:cxn>
                  <a:cxn ang="0">
                    <a:pos x="991" y="68"/>
                  </a:cxn>
                  <a:cxn ang="0">
                    <a:pos x="960" y="114"/>
                  </a:cxn>
                  <a:cxn ang="0">
                    <a:pos x="915" y="127"/>
                  </a:cxn>
                  <a:cxn ang="0">
                    <a:pos x="867" y="161"/>
                  </a:cxn>
                  <a:cxn ang="0">
                    <a:pos x="852" y="249"/>
                  </a:cxn>
                  <a:cxn ang="0">
                    <a:pos x="989" y="347"/>
                  </a:cxn>
                  <a:cxn ang="0">
                    <a:pos x="1049" y="293"/>
                  </a:cxn>
                  <a:cxn ang="0">
                    <a:pos x="1034" y="196"/>
                  </a:cxn>
                  <a:cxn ang="0">
                    <a:pos x="1132" y="213"/>
                  </a:cxn>
                  <a:cxn ang="0">
                    <a:pos x="1193" y="225"/>
                  </a:cxn>
                  <a:cxn ang="0">
                    <a:pos x="1242" y="296"/>
                  </a:cxn>
                  <a:cxn ang="0">
                    <a:pos x="1287" y="330"/>
                  </a:cxn>
                  <a:cxn ang="0">
                    <a:pos x="1167" y="395"/>
                  </a:cxn>
                  <a:cxn ang="0">
                    <a:pos x="1189" y="430"/>
                  </a:cxn>
                  <a:cxn ang="0">
                    <a:pos x="1179" y="484"/>
                  </a:cxn>
                  <a:cxn ang="0">
                    <a:pos x="1163" y="471"/>
                  </a:cxn>
                  <a:cxn ang="0">
                    <a:pos x="1089" y="523"/>
                  </a:cxn>
                  <a:cxn ang="0">
                    <a:pos x="1069" y="548"/>
                  </a:cxn>
                  <a:cxn ang="0">
                    <a:pos x="1059" y="573"/>
                  </a:cxn>
                  <a:cxn ang="0">
                    <a:pos x="1048" y="610"/>
                  </a:cxn>
                  <a:cxn ang="0">
                    <a:pos x="1011" y="724"/>
                  </a:cxn>
                  <a:cxn ang="0">
                    <a:pos x="957" y="671"/>
                  </a:cxn>
                  <a:cxn ang="0">
                    <a:pos x="896" y="680"/>
                  </a:cxn>
                  <a:cxn ang="0">
                    <a:pos x="811" y="714"/>
                  </a:cxn>
                  <a:cxn ang="0">
                    <a:pos x="838" y="810"/>
                  </a:cxn>
                  <a:cxn ang="0">
                    <a:pos x="917" y="774"/>
                  </a:cxn>
                  <a:cxn ang="0">
                    <a:pos x="936" y="845"/>
                  </a:cxn>
                  <a:cxn ang="0">
                    <a:pos x="1019" y="919"/>
                  </a:cxn>
                  <a:cxn ang="0">
                    <a:pos x="1011" y="937"/>
                  </a:cxn>
                  <a:cxn ang="0">
                    <a:pos x="962" y="915"/>
                  </a:cxn>
                  <a:cxn ang="0">
                    <a:pos x="887" y="866"/>
                  </a:cxn>
                  <a:cxn ang="0">
                    <a:pos x="778" y="830"/>
                  </a:cxn>
                  <a:cxn ang="0">
                    <a:pos x="724" y="784"/>
                  </a:cxn>
                  <a:cxn ang="0">
                    <a:pos x="659" y="696"/>
                  </a:cxn>
                  <a:cxn ang="0">
                    <a:pos x="634" y="690"/>
                  </a:cxn>
                  <a:cxn ang="0">
                    <a:pos x="662" y="752"/>
                  </a:cxn>
                  <a:cxn ang="0">
                    <a:pos x="610" y="685"/>
                  </a:cxn>
                  <a:cxn ang="0">
                    <a:pos x="524" y="573"/>
                  </a:cxn>
                  <a:cxn ang="0">
                    <a:pos x="502" y="418"/>
                  </a:cxn>
                  <a:cxn ang="0">
                    <a:pos x="481" y="386"/>
                  </a:cxn>
                  <a:cxn ang="0">
                    <a:pos x="428" y="315"/>
                  </a:cxn>
                  <a:cxn ang="0">
                    <a:pos x="388" y="273"/>
                  </a:cxn>
                  <a:cxn ang="0">
                    <a:pos x="348" y="257"/>
                  </a:cxn>
                  <a:cxn ang="0">
                    <a:pos x="201" y="239"/>
                  </a:cxn>
                  <a:cxn ang="0">
                    <a:pos x="154" y="263"/>
                  </a:cxn>
                  <a:cxn ang="0">
                    <a:pos x="46" y="317"/>
                  </a:cxn>
                  <a:cxn ang="0">
                    <a:pos x="112" y="254"/>
                  </a:cxn>
                  <a:cxn ang="0">
                    <a:pos x="61" y="232"/>
                  </a:cxn>
                  <a:cxn ang="0">
                    <a:pos x="60" y="174"/>
                  </a:cxn>
                  <a:cxn ang="0">
                    <a:pos x="16" y="149"/>
                  </a:cxn>
                  <a:cxn ang="0">
                    <a:pos x="36" y="86"/>
                  </a:cxn>
                  <a:cxn ang="0">
                    <a:pos x="114" y="20"/>
                  </a:cxn>
                  <a:cxn ang="0">
                    <a:pos x="217" y="30"/>
                  </a:cxn>
                  <a:cxn ang="0">
                    <a:pos x="364" y="63"/>
                  </a:cxn>
                  <a:cxn ang="0">
                    <a:pos x="435" y="36"/>
                  </a:cxn>
                  <a:cxn ang="0">
                    <a:pos x="503" y="49"/>
                  </a:cxn>
                  <a:cxn ang="0">
                    <a:pos x="602" y="80"/>
                  </a:cxn>
                  <a:cxn ang="0">
                    <a:pos x="685" y="81"/>
                  </a:cxn>
                  <a:cxn ang="0">
                    <a:pos x="724" y="75"/>
                  </a:cxn>
                  <a:cxn ang="0">
                    <a:pos x="843" y="74"/>
                  </a:cxn>
                  <a:cxn ang="0">
                    <a:pos x="823" y="20"/>
                  </a:cxn>
                </a:cxnLst>
                <a:rect l="0" t="0" r="r" b="b"/>
                <a:pathLst>
                  <a:path w="1295" h="947">
                    <a:moveTo>
                      <a:pt x="833" y="0"/>
                    </a:moveTo>
                    <a:lnTo>
                      <a:pt x="837" y="0"/>
                    </a:lnTo>
                    <a:lnTo>
                      <a:pt x="848" y="1"/>
                    </a:lnTo>
                    <a:lnTo>
                      <a:pt x="856" y="5"/>
                    </a:lnTo>
                    <a:lnTo>
                      <a:pt x="861" y="11"/>
                    </a:lnTo>
                    <a:lnTo>
                      <a:pt x="862" y="20"/>
                    </a:lnTo>
                    <a:lnTo>
                      <a:pt x="863" y="22"/>
                    </a:lnTo>
                    <a:lnTo>
                      <a:pt x="867" y="26"/>
                    </a:lnTo>
                    <a:lnTo>
                      <a:pt x="872" y="29"/>
                    </a:lnTo>
                    <a:lnTo>
                      <a:pt x="875" y="34"/>
                    </a:lnTo>
                    <a:lnTo>
                      <a:pt x="872" y="39"/>
                    </a:lnTo>
                    <a:lnTo>
                      <a:pt x="869" y="41"/>
                    </a:lnTo>
                    <a:lnTo>
                      <a:pt x="864" y="44"/>
                    </a:lnTo>
                    <a:lnTo>
                      <a:pt x="868" y="46"/>
                    </a:lnTo>
                    <a:lnTo>
                      <a:pt x="875" y="47"/>
                    </a:lnTo>
                    <a:lnTo>
                      <a:pt x="880" y="47"/>
                    </a:lnTo>
                    <a:lnTo>
                      <a:pt x="885" y="50"/>
                    </a:lnTo>
                    <a:lnTo>
                      <a:pt x="882" y="52"/>
                    </a:lnTo>
                    <a:lnTo>
                      <a:pt x="881" y="55"/>
                    </a:lnTo>
                    <a:lnTo>
                      <a:pt x="885" y="57"/>
                    </a:lnTo>
                    <a:lnTo>
                      <a:pt x="890" y="63"/>
                    </a:lnTo>
                    <a:lnTo>
                      <a:pt x="890" y="70"/>
                    </a:lnTo>
                    <a:lnTo>
                      <a:pt x="893" y="70"/>
                    </a:lnTo>
                    <a:lnTo>
                      <a:pt x="897" y="66"/>
                    </a:lnTo>
                    <a:lnTo>
                      <a:pt x="897" y="64"/>
                    </a:lnTo>
                    <a:lnTo>
                      <a:pt x="898" y="61"/>
                    </a:lnTo>
                    <a:lnTo>
                      <a:pt x="898" y="59"/>
                    </a:lnTo>
                    <a:lnTo>
                      <a:pt x="901" y="54"/>
                    </a:lnTo>
                    <a:lnTo>
                      <a:pt x="903" y="52"/>
                    </a:lnTo>
                    <a:lnTo>
                      <a:pt x="906" y="52"/>
                    </a:lnTo>
                    <a:lnTo>
                      <a:pt x="911" y="55"/>
                    </a:lnTo>
                    <a:lnTo>
                      <a:pt x="918" y="63"/>
                    </a:lnTo>
                    <a:lnTo>
                      <a:pt x="921" y="68"/>
                    </a:lnTo>
                    <a:lnTo>
                      <a:pt x="921" y="70"/>
                    </a:lnTo>
                    <a:lnTo>
                      <a:pt x="920" y="71"/>
                    </a:lnTo>
                    <a:lnTo>
                      <a:pt x="917" y="73"/>
                    </a:lnTo>
                    <a:lnTo>
                      <a:pt x="915" y="75"/>
                    </a:lnTo>
                    <a:lnTo>
                      <a:pt x="915" y="78"/>
                    </a:lnTo>
                    <a:lnTo>
                      <a:pt x="916" y="81"/>
                    </a:lnTo>
                    <a:lnTo>
                      <a:pt x="920" y="86"/>
                    </a:lnTo>
                    <a:lnTo>
                      <a:pt x="925" y="91"/>
                    </a:lnTo>
                    <a:lnTo>
                      <a:pt x="930" y="93"/>
                    </a:lnTo>
                    <a:lnTo>
                      <a:pt x="936" y="89"/>
                    </a:lnTo>
                    <a:lnTo>
                      <a:pt x="940" y="83"/>
                    </a:lnTo>
                    <a:lnTo>
                      <a:pt x="941" y="75"/>
                    </a:lnTo>
                    <a:lnTo>
                      <a:pt x="944" y="69"/>
                    </a:lnTo>
                    <a:lnTo>
                      <a:pt x="945" y="68"/>
                    </a:lnTo>
                    <a:lnTo>
                      <a:pt x="952" y="64"/>
                    </a:lnTo>
                    <a:lnTo>
                      <a:pt x="955" y="61"/>
                    </a:lnTo>
                    <a:lnTo>
                      <a:pt x="954" y="59"/>
                    </a:lnTo>
                    <a:lnTo>
                      <a:pt x="952" y="57"/>
                    </a:lnTo>
                    <a:lnTo>
                      <a:pt x="949" y="50"/>
                    </a:lnTo>
                    <a:lnTo>
                      <a:pt x="949" y="47"/>
                    </a:lnTo>
                    <a:lnTo>
                      <a:pt x="952" y="44"/>
                    </a:lnTo>
                    <a:lnTo>
                      <a:pt x="956" y="42"/>
                    </a:lnTo>
                    <a:lnTo>
                      <a:pt x="959" y="42"/>
                    </a:lnTo>
                    <a:lnTo>
                      <a:pt x="969" y="45"/>
                    </a:lnTo>
                    <a:lnTo>
                      <a:pt x="977" y="46"/>
                    </a:lnTo>
                    <a:lnTo>
                      <a:pt x="982" y="49"/>
                    </a:lnTo>
                    <a:lnTo>
                      <a:pt x="990" y="54"/>
                    </a:lnTo>
                    <a:lnTo>
                      <a:pt x="996" y="55"/>
                    </a:lnTo>
                    <a:lnTo>
                      <a:pt x="996" y="65"/>
                    </a:lnTo>
                    <a:lnTo>
                      <a:pt x="991" y="68"/>
                    </a:lnTo>
                    <a:lnTo>
                      <a:pt x="989" y="70"/>
                    </a:lnTo>
                    <a:lnTo>
                      <a:pt x="987" y="73"/>
                    </a:lnTo>
                    <a:lnTo>
                      <a:pt x="987" y="78"/>
                    </a:lnTo>
                    <a:lnTo>
                      <a:pt x="989" y="79"/>
                    </a:lnTo>
                    <a:lnTo>
                      <a:pt x="989" y="80"/>
                    </a:lnTo>
                    <a:lnTo>
                      <a:pt x="990" y="81"/>
                    </a:lnTo>
                    <a:lnTo>
                      <a:pt x="991" y="84"/>
                    </a:lnTo>
                    <a:lnTo>
                      <a:pt x="992" y="85"/>
                    </a:lnTo>
                    <a:lnTo>
                      <a:pt x="995" y="86"/>
                    </a:lnTo>
                    <a:lnTo>
                      <a:pt x="996" y="89"/>
                    </a:lnTo>
                    <a:lnTo>
                      <a:pt x="997" y="90"/>
                    </a:lnTo>
                    <a:lnTo>
                      <a:pt x="995" y="95"/>
                    </a:lnTo>
                    <a:lnTo>
                      <a:pt x="990" y="102"/>
                    </a:lnTo>
                    <a:lnTo>
                      <a:pt x="984" y="107"/>
                    </a:lnTo>
                    <a:lnTo>
                      <a:pt x="977" y="110"/>
                    </a:lnTo>
                    <a:lnTo>
                      <a:pt x="974" y="110"/>
                    </a:lnTo>
                    <a:lnTo>
                      <a:pt x="970" y="107"/>
                    </a:lnTo>
                    <a:lnTo>
                      <a:pt x="969" y="107"/>
                    </a:lnTo>
                    <a:lnTo>
                      <a:pt x="969" y="112"/>
                    </a:lnTo>
                    <a:lnTo>
                      <a:pt x="965" y="112"/>
                    </a:lnTo>
                    <a:lnTo>
                      <a:pt x="960" y="114"/>
                    </a:lnTo>
                    <a:lnTo>
                      <a:pt x="959" y="115"/>
                    </a:lnTo>
                    <a:lnTo>
                      <a:pt x="954" y="115"/>
                    </a:lnTo>
                    <a:lnTo>
                      <a:pt x="951" y="114"/>
                    </a:lnTo>
                    <a:lnTo>
                      <a:pt x="950" y="112"/>
                    </a:lnTo>
                    <a:lnTo>
                      <a:pt x="947" y="110"/>
                    </a:lnTo>
                    <a:lnTo>
                      <a:pt x="945" y="108"/>
                    </a:lnTo>
                    <a:lnTo>
                      <a:pt x="942" y="107"/>
                    </a:lnTo>
                    <a:lnTo>
                      <a:pt x="937" y="107"/>
                    </a:lnTo>
                    <a:lnTo>
                      <a:pt x="937" y="108"/>
                    </a:lnTo>
                    <a:lnTo>
                      <a:pt x="938" y="110"/>
                    </a:lnTo>
                    <a:lnTo>
                      <a:pt x="938" y="112"/>
                    </a:lnTo>
                    <a:lnTo>
                      <a:pt x="940" y="114"/>
                    </a:lnTo>
                    <a:lnTo>
                      <a:pt x="941" y="115"/>
                    </a:lnTo>
                    <a:lnTo>
                      <a:pt x="941" y="117"/>
                    </a:lnTo>
                    <a:lnTo>
                      <a:pt x="940" y="118"/>
                    </a:lnTo>
                    <a:lnTo>
                      <a:pt x="938" y="120"/>
                    </a:lnTo>
                    <a:lnTo>
                      <a:pt x="936" y="123"/>
                    </a:lnTo>
                    <a:lnTo>
                      <a:pt x="928" y="128"/>
                    </a:lnTo>
                    <a:lnTo>
                      <a:pt x="925" y="129"/>
                    </a:lnTo>
                    <a:lnTo>
                      <a:pt x="922" y="129"/>
                    </a:lnTo>
                    <a:lnTo>
                      <a:pt x="915" y="127"/>
                    </a:lnTo>
                    <a:lnTo>
                      <a:pt x="907" y="122"/>
                    </a:lnTo>
                    <a:lnTo>
                      <a:pt x="905" y="120"/>
                    </a:lnTo>
                    <a:lnTo>
                      <a:pt x="897" y="120"/>
                    </a:lnTo>
                    <a:lnTo>
                      <a:pt x="903" y="127"/>
                    </a:lnTo>
                    <a:lnTo>
                      <a:pt x="911" y="130"/>
                    </a:lnTo>
                    <a:lnTo>
                      <a:pt x="931" y="133"/>
                    </a:lnTo>
                    <a:lnTo>
                      <a:pt x="931" y="139"/>
                    </a:lnTo>
                    <a:lnTo>
                      <a:pt x="925" y="146"/>
                    </a:lnTo>
                    <a:lnTo>
                      <a:pt x="917" y="152"/>
                    </a:lnTo>
                    <a:lnTo>
                      <a:pt x="910" y="154"/>
                    </a:lnTo>
                    <a:lnTo>
                      <a:pt x="898" y="154"/>
                    </a:lnTo>
                    <a:lnTo>
                      <a:pt x="897" y="156"/>
                    </a:lnTo>
                    <a:lnTo>
                      <a:pt x="897" y="162"/>
                    </a:lnTo>
                    <a:lnTo>
                      <a:pt x="896" y="163"/>
                    </a:lnTo>
                    <a:lnTo>
                      <a:pt x="892" y="163"/>
                    </a:lnTo>
                    <a:lnTo>
                      <a:pt x="881" y="159"/>
                    </a:lnTo>
                    <a:lnTo>
                      <a:pt x="873" y="158"/>
                    </a:lnTo>
                    <a:lnTo>
                      <a:pt x="869" y="158"/>
                    </a:lnTo>
                    <a:lnTo>
                      <a:pt x="868" y="159"/>
                    </a:lnTo>
                    <a:lnTo>
                      <a:pt x="868" y="161"/>
                    </a:lnTo>
                    <a:lnTo>
                      <a:pt x="867" y="161"/>
                    </a:lnTo>
                    <a:lnTo>
                      <a:pt x="873" y="162"/>
                    </a:lnTo>
                    <a:lnTo>
                      <a:pt x="886" y="167"/>
                    </a:lnTo>
                    <a:lnTo>
                      <a:pt x="888" y="171"/>
                    </a:lnTo>
                    <a:lnTo>
                      <a:pt x="888" y="173"/>
                    </a:lnTo>
                    <a:lnTo>
                      <a:pt x="886" y="176"/>
                    </a:lnTo>
                    <a:lnTo>
                      <a:pt x="885" y="176"/>
                    </a:lnTo>
                    <a:lnTo>
                      <a:pt x="882" y="177"/>
                    </a:lnTo>
                    <a:lnTo>
                      <a:pt x="872" y="177"/>
                    </a:lnTo>
                    <a:lnTo>
                      <a:pt x="869" y="178"/>
                    </a:lnTo>
                    <a:lnTo>
                      <a:pt x="866" y="182"/>
                    </a:lnTo>
                    <a:lnTo>
                      <a:pt x="862" y="188"/>
                    </a:lnTo>
                    <a:lnTo>
                      <a:pt x="859" y="195"/>
                    </a:lnTo>
                    <a:lnTo>
                      <a:pt x="856" y="198"/>
                    </a:lnTo>
                    <a:lnTo>
                      <a:pt x="848" y="208"/>
                    </a:lnTo>
                    <a:lnTo>
                      <a:pt x="843" y="220"/>
                    </a:lnTo>
                    <a:lnTo>
                      <a:pt x="842" y="235"/>
                    </a:lnTo>
                    <a:lnTo>
                      <a:pt x="842" y="252"/>
                    </a:lnTo>
                    <a:lnTo>
                      <a:pt x="844" y="252"/>
                    </a:lnTo>
                    <a:lnTo>
                      <a:pt x="847" y="250"/>
                    </a:lnTo>
                    <a:lnTo>
                      <a:pt x="849" y="249"/>
                    </a:lnTo>
                    <a:lnTo>
                      <a:pt x="852" y="249"/>
                    </a:lnTo>
                    <a:lnTo>
                      <a:pt x="858" y="252"/>
                    </a:lnTo>
                    <a:lnTo>
                      <a:pt x="863" y="261"/>
                    </a:lnTo>
                    <a:lnTo>
                      <a:pt x="866" y="273"/>
                    </a:lnTo>
                    <a:lnTo>
                      <a:pt x="867" y="281"/>
                    </a:lnTo>
                    <a:lnTo>
                      <a:pt x="871" y="280"/>
                    </a:lnTo>
                    <a:lnTo>
                      <a:pt x="876" y="278"/>
                    </a:lnTo>
                    <a:lnTo>
                      <a:pt x="880" y="276"/>
                    </a:lnTo>
                    <a:lnTo>
                      <a:pt x="882" y="275"/>
                    </a:lnTo>
                    <a:lnTo>
                      <a:pt x="886" y="275"/>
                    </a:lnTo>
                    <a:lnTo>
                      <a:pt x="888" y="278"/>
                    </a:lnTo>
                    <a:lnTo>
                      <a:pt x="896" y="280"/>
                    </a:lnTo>
                    <a:lnTo>
                      <a:pt x="898" y="283"/>
                    </a:lnTo>
                    <a:lnTo>
                      <a:pt x="901" y="283"/>
                    </a:lnTo>
                    <a:lnTo>
                      <a:pt x="918" y="290"/>
                    </a:lnTo>
                    <a:lnTo>
                      <a:pt x="935" y="298"/>
                    </a:lnTo>
                    <a:lnTo>
                      <a:pt x="951" y="308"/>
                    </a:lnTo>
                    <a:lnTo>
                      <a:pt x="977" y="308"/>
                    </a:lnTo>
                    <a:lnTo>
                      <a:pt x="984" y="314"/>
                    </a:lnTo>
                    <a:lnTo>
                      <a:pt x="986" y="320"/>
                    </a:lnTo>
                    <a:lnTo>
                      <a:pt x="986" y="338"/>
                    </a:lnTo>
                    <a:lnTo>
                      <a:pt x="989" y="347"/>
                    </a:lnTo>
                    <a:lnTo>
                      <a:pt x="995" y="356"/>
                    </a:lnTo>
                    <a:lnTo>
                      <a:pt x="1002" y="364"/>
                    </a:lnTo>
                    <a:lnTo>
                      <a:pt x="1011" y="371"/>
                    </a:lnTo>
                    <a:lnTo>
                      <a:pt x="1013" y="372"/>
                    </a:lnTo>
                    <a:lnTo>
                      <a:pt x="1015" y="371"/>
                    </a:lnTo>
                    <a:lnTo>
                      <a:pt x="1016" y="369"/>
                    </a:lnTo>
                    <a:lnTo>
                      <a:pt x="1019" y="368"/>
                    </a:lnTo>
                    <a:lnTo>
                      <a:pt x="1020" y="367"/>
                    </a:lnTo>
                    <a:lnTo>
                      <a:pt x="1023" y="366"/>
                    </a:lnTo>
                    <a:lnTo>
                      <a:pt x="1024" y="363"/>
                    </a:lnTo>
                    <a:lnTo>
                      <a:pt x="1029" y="358"/>
                    </a:lnTo>
                    <a:lnTo>
                      <a:pt x="1030" y="356"/>
                    </a:lnTo>
                    <a:lnTo>
                      <a:pt x="1028" y="351"/>
                    </a:lnTo>
                    <a:lnTo>
                      <a:pt x="1028" y="342"/>
                    </a:lnTo>
                    <a:lnTo>
                      <a:pt x="1025" y="334"/>
                    </a:lnTo>
                    <a:lnTo>
                      <a:pt x="1023" y="325"/>
                    </a:lnTo>
                    <a:lnTo>
                      <a:pt x="1016" y="320"/>
                    </a:lnTo>
                    <a:lnTo>
                      <a:pt x="1023" y="318"/>
                    </a:lnTo>
                    <a:lnTo>
                      <a:pt x="1040" y="305"/>
                    </a:lnTo>
                    <a:lnTo>
                      <a:pt x="1046" y="298"/>
                    </a:lnTo>
                    <a:lnTo>
                      <a:pt x="1049" y="293"/>
                    </a:lnTo>
                    <a:lnTo>
                      <a:pt x="1048" y="279"/>
                    </a:lnTo>
                    <a:lnTo>
                      <a:pt x="1043" y="269"/>
                    </a:lnTo>
                    <a:lnTo>
                      <a:pt x="1038" y="261"/>
                    </a:lnTo>
                    <a:lnTo>
                      <a:pt x="1031" y="254"/>
                    </a:lnTo>
                    <a:lnTo>
                      <a:pt x="1025" y="245"/>
                    </a:lnTo>
                    <a:lnTo>
                      <a:pt x="1035" y="240"/>
                    </a:lnTo>
                    <a:lnTo>
                      <a:pt x="1038" y="237"/>
                    </a:lnTo>
                    <a:lnTo>
                      <a:pt x="1039" y="235"/>
                    </a:lnTo>
                    <a:lnTo>
                      <a:pt x="1040" y="231"/>
                    </a:lnTo>
                    <a:lnTo>
                      <a:pt x="1040" y="225"/>
                    </a:lnTo>
                    <a:lnTo>
                      <a:pt x="1038" y="222"/>
                    </a:lnTo>
                    <a:lnTo>
                      <a:pt x="1036" y="220"/>
                    </a:lnTo>
                    <a:lnTo>
                      <a:pt x="1034" y="217"/>
                    </a:lnTo>
                    <a:lnTo>
                      <a:pt x="1031" y="212"/>
                    </a:lnTo>
                    <a:lnTo>
                      <a:pt x="1031" y="210"/>
                    </a:lnTo>
                    <a:lnTo>
                      <a:pt x="1033" y="208"/>
                    </a:lnTo>
                    <a:lnTo>
                      <a:pt x="1036" y="206"/>
                    </a:lnTo>
                    <a:lnTo>
                      <a:pt x="1038" y="203"/>
                    </a:lnTo>
                    <a:lnTo>
                      <a:pt x="1038" y="200"/>
                    </a:lnTo>
                    <a:lnTo>
                      <a:pt x="1036" y="197"/>
                    </a:lnTo>
                    <a:lnTo>
                      <a:pt x="1034" y="196"/>
                    </a:lnTo>
                    <a:lnTo>
                      <a:pt x="1033" y="193"/>
                    </a:lnTo>
                    <a:lnTo>
                      <a:pt x="1031" y="192"/>
                    </a:lnTo>
                    <a:lnTo>
                      <a:pt x="1031" y="187"/>
                    </a:lnTo>
                    <a:lnTo>
                      <a:pt x="1033" y="185"/>
                    </a:lnTo>
                    <a:lnTo>
                      <a:pt x="1040" y="181"/>
                    </a:lnTo>
                    <a:lnTo>
                      <a:pt x="1043" y="181"/>
                    </a:lnTo>
                    <a:lnTo>
                      <a:pt x="1054" y="182"/>
                    </a:lnTo>
                    <a:lnTo>
                      <a:pt x="1063" y="186"/>
                    </a:lnTo>
                    <a:lnTo>
                      <a:pt x="1074" y="187"/>
                    </a:lnTo>
                    <a:lnTo>
                      <a:pt x="1077" y="187"/>
                    </a:lnTo>
                    <a:lnTo>
                      <a:pt x="1082" y="185"/>
                    </a:lnTo>
                    <a:lnTo>
                      <a:pt x="1083" y="183"/>
                    </a:lnTo>
                    <a:lnTo>
                      <a:pt x="1085" y="183"/>
                    </a:lnTo>
                    <a:lnTo>
                      <a:pt x="1093" y="186"/>
                    </a:lnTo>
                    <a:lnTo>
                      <a:pt x="1103" y="196"/>
                    </a:lnTo>
                    <a:lnTo>
                      <a:pt x="1110" y="198"/>
                    </a:lnTo>
                    <a:lnTo>
                      <a:pt x="1112" y="205"/>
                    </a:lnTo>
                    <a:lnTo>
                      <a:pt x="1115" y="207"/>
                    </a:lnTo>
                    <a:lnTo>
                      <a:pt x="1122" y="210"/>
                    </a:lnTo>
                    <a:lnTo>
                      <a:pt x="1127" y="211"/>
                    </a:lnTo>
                    <a:lnTo>
                      <a:pt x="1132" y="213"/>
                    </a:lnTo>
                    <a:lnTo>
                      <a:pt x="1134" y="217"/>
                    </a:lnTo>
                    <a:lnTo>
                      <a:pt x="1135" y="226"/>
                    </a:lnTo>
                    <a:lnTo>
                      <a:pt x="1138" y="235"/>
                    </a:lnTo>
                    <a:lnTo>
                      <a:pt x="1140" y="242"/>
                    </a:lnTo>
                    <a:lnTo>
                      <a:pt x="1146" y="246"/>
                    </a:lnTo>
                    <a:lnTo>
                      <a:pt x="1147" y="246"/>
                    </a:lnTo>
                    <a:lnTo>
                      <a:pt x="1148" y="247"/>
                    </a:lnTo>
                    <a:lnTo>
                      <a:pt x="1149" y="250"/>
                    </a:lnTo>
                    <a:lnTo>
                      <a:pt x="1153" y="254"/>
                    </a:lnTo>
                    <a:lnTo>
                      <a:pt x="1156" y="255"/>
                    </a:lnTo>
                    <a:lnTo>
                      <a:pt x="1158" y="255"/>
                    </a:lnTo>
                    <a:lnTo>
                      <a:pt x="1166" y="252"/>
                    </a:lnTo>
                    <a:lnTo>
                      <a:pt x="1173" y="246"/>
                    </a:lnTo>
                    <a:lnTo>
                      <a:pt x="1179" y="240"/>
                    </a:lnTo>
                    <a:lnTo>
                      <a:pt x="1182" y="234"/>
                    </a:lnTo>
                    <a:lnTo>
                      <a:pt x="1183" y="230"/>
                    </a:lnTo>
                    <a:lnTo>
                      <a:pt x="1184" y="227"/>
                    </a:lnTo>
                    <a:lnTo>
                      <a:pt x="1187" y="225"/>
                    </a:lnTo>
                    <a:lnTo>
                      <a:pt x="1189" y="224"/>
                    </a:lnTo>
                    <a:lnTo>
                      <a:pt x="1191" y="222"/>
                    </a:lnTo>
                    <a:lnTo>
                      <a:pt x="1193" y="225"/>
                    </a:lnTo>
                    <a:lnTo>
                      <a:pt x="1196" y="226"/>
                    </a:lnTo>
                    <a:lnTo>
                      <a:pt x="1197" y="227"/>
                    </a:lnTo>
                    <a:lnTo>
                      <a:pt x="1198" y="227"/>
                    </a:lnTo>
                    <a:lnTo>
                      <a:pt x="1202" y="235"/>
                    </a:lnTo>
                    <a:lnTo>
                      <a:pt x="1207" y="240"/>
                    </a:lnTo>
                    <a:lnTo>
                      <a:pt x="1212" y="244"/>
                    </a:lnTo>
                    <a:lnTo>
                      <a:pt x="1212" y="256"/>
                    </a:lnTo>
                    <a:lnTo>
                      <a:pt x="1215" y="260"/>
                    </a:lnTo>
                    <a:lnTo>
                      <a:pt x="1217" y="263"/>
                    </a:lnTo>
                    <a:lnTo>
                      <a:pt x="1221" y="265"/>
                    </a:lnTo>
                    <a:lnTo>
                      <a:pt x="1226" y="268"/>
                    </a:lnTo>
                    <a:lnTo>
                      <a:pt x="1226" y="270"/>
                    </a:lnTo>
                    <a:lnTo>
                      <a:pt x="1228" y="275"/>
                    </a:lnTo>
                    <a:lnTo>
                      <a:pt x="1228" y="279"/>
                    </a:lnTo>
                    <a:lnTo>
                      <a:pt x="1227" y="281"/>
                    </a:lnTo>
                    <a:lnTo>
                      <a:pt x="1225" y="284"/>
                    </a:lnTo>
                    <a:lnTo>
                      <a:pt x="1222" y="285"/>
                    </a:lnTo>
                    <a:lnTo>
                      <a:pt x="1227" y="290"/>
                    </a:lnTo>
                    <a:lnTo>
                      <a:pt x="1235" y="294"/>
                    </a:lnTo>
                    <a:lnTo>
                      <a:pt x="1242" y="295"/>
                    </a:lnTo>
                    <a:lnTo>
                      <a:pt x="1242" y="296"/>
                    </a:lnTo>
                    <a:lnTo>
                      <a:pt x="1245" y="304"/>
                    </a:lnTo>
                    <a:lnTo>
                      <a:pt x="1250" y="309"/>
                    </a:lnTo>
                    <a:lnTo>
                      <a:pt x="1257" y="313"/>
                    </a:lnTo>
                    <a:lnTo>
                      <a:pt x="1265" y="314"/>
                    </a:lnTo>
                    <a:lnTo>
                      <a:pt x="1272" y="314"/>
                    </a:lnTo>
                    <a:lnTo>
                      <a:pt x="1272" y="315"/>
                    </a:lnTo>
                    <a:lnTo>
                      <a:pt x="1273" y="315"/>
                    </a:lnTo>
                    <a:lnTo>
                      <a:pt x="1276" y="317"/>
                    </a:lnTo>
                    <a:lnTo>
                      <a:pt x="1276" y="318"/>
                    </a:lnTo>
                    <a:lnTo>
                      <a:pt x="1271" y="323"/>
                    </a:lnTo>
                    <a:lnTo>
                      <a:pt x="1261" y="328"/>
                    </a:lnTo>
                    <a:lnTo>
                      <a:pt x="1251" y="330"/>
                    </a:lnTo>
                    <a:lnTo>
                      <a:pt x="1242" y="334"/>
                    </a:lnTo>
                    <a:lnTo>
                      <a:pt x="1243" y="334"/>
                    </a:lnTo>
                    <a:lnTo>
                      <a:pt x="1246" y="335"/>
                    </a:lnTo>
                    <a:lnTo>
                      <a:pt x="1247" y="335"/>
                    </a:lnTo>
                    <a:lnTo>
                      <a:pt x="1256" y="334"/>
                    </a:lnTo>
                    <a:lnTo>
                      <a:pt x="1276" y="327"/>
                    </a:lnTo>
                    <a:lnTo>
                      <a:pt x="1285" y="323"/>
                    </a:lnTo>
                    <a:lnTo>
                      <a:pt x="1285" y="328"/>
                    </a:lnTo>
                    <a:lnTo>
                      <a:pt x="1287" y="330"/>
                    </a:lnTo>
                    <a:lnTo>
                      <a:pt x="1287" y="334"/>
                    </a:lnTo>
                    <a:lnTo>
                      <a:pt x="1289" y="334"/>
                    </a:lnTo>
                    <a:lnTo>
                      <a:pt x="1292" y="340"/>
                    </a:lnTo>
                    <a:lnTo>
                      <a:pt x="1294" y="346"/>
                    </a:lnTo>
                    <a:lnTo>
                      <a:pt x="1295" y="354"/>
                    </a:lnTo>
                    <a:lnTo>
                      <a:pt x="1292" y="359"/>
                    </a:lnTo>
                    <a:lnTo>
                      <a:pt x="1286" y="364"/>
                    </a:lnTo>
                    <a:lnTo>
                      <a:pt x="1277" y="367"/>
                    </a:lnTo>
                    <a:lnTo>
                      <a:pt x="1262" y="372"/>
                    </a:lnTo>
                    <a:lnTo>
                      <a:pt x="1257" y="376"/>
                    </a:lnTo>
                    <a:lnTo>
                      <a:pt x="1248" y="385"/>
                    </a:lnTo>
                    <a:lnTo>
                      <a:pt x="1238" y="387"/>
                    </a:lnTo>
                    <a:lnTo>
                      <a:pt x="1227" y="387"/>
                    </a:lnTo>
                    <a:lnTo>
                      <a:pt x="1213" y="386"/>
                    </a:lnTo>
                    <a:lnTo>
                      <a:pt x="1203" y="386"/>
                    </a:lnTo>
                    <a:lnTo>
                      <a:pt x="1193" y="385"/>
                    </a:lnTo>
                    <a:lnTo>
                      <a:pt x="1184" y="385"/>
                    </a:lnTo>
                    <a:lnTo>
                      <a:pt x="1173" y="387"/>
                    </a:lnTo>
                    <a:lnTo>
                      <a:pt x="1168" y="390"/>
                    </a:lnTo>
                    <a:lnTo>
                      <a:pt x="1167" y="391"/>
                    </a:lnTo>
                    <a:lnTo>
                      <a:pt x="1167" y="395"/>
                    </a:lnTo>
                    <a:lnTo>
                      <a:pt x="1166" y="397"/>
                    </a:lnTo>
                    <a:lnTo>
                      <a:pt x="1163" y="400"/>
                    </a:lnTo>
                    <a:lnTo>
                      <a:pt x="1157" y="405"/>
                    </a:lnTo>
                    <a:lnTo>
                      <a:pt x="1151" y="407"/>
                    </a:lnTo>
                    <a:lnTo>
                      <a:pt x="1146" y="410"/>
                    </a:lnTo>
                    <a:lnTo>
                      <a:pt x="1140" y="416"/>
                    </a:lnTo>
                    <a:lnTo>
                      <a:pt x="1149" y="413"/>
                    </a:lnTo>
                    <a:lnTo>
                      <a:pt x="1157" y="408"/>
                    </a:lnTo>
                    <a:lnTo>
                      <a:pt x="1167" y="403"/>
                    </a:lnTo>
                    <a:lnTo>
                      <a:pt x="1178" y="401"/>
                    </a:lnTo>
                    <a:lnTo>
                      <a:pt x="1192" y="401"/>
                    </a:lnTo>
                    <a:lnTo>
                      <a:pt x="1197" y="403"/>
                    </a:lnTo>
                    <a:lnTo>
                      <a:pt x="1199" y="407"/>
                    </a:lnTo>
                    <a:lnTo>
                      <a:pt x="1199" y="410"/>
                    </a:lnTo>
                    <a:lnTo>
                      <a:pt x="1194" y="415"/>
                    </a:lnTo>
                    <a:lnTo>
                      <a:pt x="1184" y="420"/>
                    </a:lnTo>
                    <a:lnTo>
                      <a:pt x="1183" y="421"/>
                    </a:lnTo>
                    <a:lnTo>
                      <a:pt x="1187" y="421"/>
                    </a:lnTo>
                    <a:lnTo>
                      <a:pt x="1191" y="422"/>
                    </a:lnTo>
                    <a:lnTo>
                      <a:pt x="1193" y="422"/>
                    </a:lnTo>
                    <a:lnTo>
                      <a:pt x="1189" y="430"/>
                    </a:lnTo>
                    <a:lnTo>
                      <a:pt x="1189" y="432"/>
                    </a:lnTo>
                    <a:lnTo>
                      <a:pt x="1192" y="440"/>
                    </a:lnTo>
                    <a:lnTo>
                      <a:pt x="1199" y="446"/>
                    </a:lnTo>
                    <a:lnTo>
                      <a:pt x="1209" y="451"/>
                    </a:lnTo>
                    <a:lnTo>
                      <a:pt x="1220" y="454"/>
                    </a:lnTo>
                    <a:lnTo>
                      <a:pt x="1226" y="454"/>
                    </a:lnTo>
                    <a:lnTo>
                      <a:pt x="1228" y="455"/>
                    </a:lnTo>
                    <a:lnTo>
                      <a:pt x="1230" y="455"/>
                    </a:lnTo>
                    <a:lnTo>
                      <a:pt x="1232" y="457"/>
                    </a:lnTo>
                    <a:lnTo>
                      <a:pt x="1232" y="459"/>
                    </a:lnTo>
                    <a:lnTo>
                      <a:pt x="1230" y="461"/>
                    </a:lnTo>
                    <a:lnTo>
                      <a:pt x="1222" y="465"/>
                    </a:lnTo>
                    <a:lnTo>
                      <a:pt x="1213" y="469"/>
                    </a:lnTo>
                    <a:lnTo>
                      <a:pt x="1198" y="474"/>
                    </a:lnTo>
                    <a:lnTo>
                      <a:pt x="1193" y="479"/>
                    </a:lnTo>
                    <a:lnTo>
                      <a:pt x="1189" y="481"/>
                    </a:lnTo>
                    <a:lnTo>
                      <a:pt x="1187" y="484"/>
                    </a:lnTo>
                    <a:lnTo>
                      <a:pt x="1184" y="485"/>
                    </a:lnTo>
                    <a:lnTo>
                      <a:pt x="1183" y="486"/>
                    </a:lnTo>
                    <a:lnTo>
                      <a:pt x="1182" y="485"/>
                    </a:lnTo>
                    <a:lnTo>
                      <a:pt x="1179" y="484"/>
                    </a:lnTo>
                    <a:lnTo>
                      <a:pt x="1178" y="481"/>
                    </a:lnTo>
                    <a:lnTo>
                      <a:pt x="1176" y="479"/>
                    </a:lnTo>
                    <a:lnTo>
                      <a:pt x="1176" y="476"/>
                    </a:lnTo>
                    <a:lnTo>
                      <a:pt x="1178" y="470"/>
                    </a:lnTo>
                    <a:lnTo>
                      <a:pt x="1183" y="465"/>
                    </a:lnTo>
                    <a:lnTo>
                      <a:pt x="1192" y="461"/>
                    </a:lnTo>
                    <a:lnTo>
                      <a:pt x="1199" y="460"/>
                    </a:lnTo>
                    <a:lnTo>
                      <a:pt x="1196" y="460"/>
                    </a:lnTo>
                    <a:lnTo>
                      <a:pt x="1193" y="457"/>
                    </a:lnTo>
                    <a:lnTo>
                      <a:pt x="1193" y="454"/>
                    </a:lnTo>
                    <a:lnTo>
                      <a:pt x="1191" y="454"/>
                    </a:lnTo>
                    <a:lnTo>
                      <a:pt x="1188" y="455"/>
                    </a:lnTo>
                    <a:lnTo>
                      <a:pt x="1187" y="457"/>
                    </a:lnTo>
                    <a:lnTo>
                      <a:pt x="1183" y="461"/>
                    </a:lnTo>
                    <a:lnTo>
                      <a:pt x="1181" y="462"/>
                    </a:lnTo>
                    <a:lnTo>
                      <a:pt x="1163" y="462"/>
                    </a:lnTo>
                    <a:lnTo>
                      <a:pt x="1163" y="465"/>
                    </a:lnTo>
                    <a:lnTo>
                      <a:pt x="1164" y="466"/>
                    </a:lnTo>
                    <a:lnTo>
                      <a:pt x="1164" y="468"/>
                    </a:lnTo>
                    <a:lnTo>
                      <a:pt x="1166" y="468"/>
                    </a:lnTo>
                    <a:lnTo>
                      <a:pt x="1163" y="471"/>
                    </a:lnTo>
                    <a:lnTo>
                      <a:pt x="1159" y="473"/>
                    </a:lnTo>
                    <a:lnTo>
                      <a:pt x="1156" y="475"/>
                    </a:lnTo>
                    <a:lnTo>
                      <a:pt x="1149" y="475"/>
                    </a:lnTo>
                    <a:lnTo>
                      <a:pt x="1148" y="474"/>
                    </a:lnTo>
                    <a:lnTo>
                      <a:pt x="1144" y="474"/>
                    </a:lnTo>
                    <a:lnTo>
                      <a:pt x="1143" y="475"/>
                    </a:lnTo>
                    <a:lnTo>
                      <a:pt x="1130" y="485"/>
                    </a:lnTo>
                    <a:lnTo>
                      <a:pt x="1125" y="491"/>
                    </a:lnTo>
                    <a:lnTo>
                      <a:pt x="1123" y="501"/>
                    </a:lnTo>
                    <a:lnTo>
                      <a:pt x="1123" y="503"/>
                    </a:lnTo>
                    <a:lnTo>
                      <a:pt x="1124" y="505"/>
                    </a:lnTo>
                    <a:lnTo>
                      <a:pt x="1124" y="509"/>
                    </a:lnTo>
                    <a:lnTo>
                      <a:pt x="1128" y="513"/>
                    </a:lnTo>
                    <a:lnTo>
                      <a:pt x="1129" y="513"/>
                    </a:lnTo>
                    <a:lnTo>
                      <a:pt x="1133" y="509"/>
                    </a:lnTo>
                    <a:lnTo>
                      <a:pt x="1133" y="513"/>
                    </a:lnTo>
                    <a:lnTo>
                      <a:pt x="1129" y="514"/>
                    </a:lnTo>
                    <a:lnTo>
                      <a:pt x="1119" y="514"/>
                    </a:lnTo>
                    <a:lnTo>
                      <a:pt x="1110" y="518"/>
                    </a:lnTo>
                    <a:lnTo>
                      <a:pt x="1099" y="519"/>
                    </a:lnTo>
                    <a:lnTo>
                      <a:pt x="1089" y="523"/>
                    </a:lnTo>
                    <a:lnTo>
                      <a:pt x="1095" y="523"/>
                    </a:lnTo>
                    <a:lnTo>
                      <a:pt x="1098" y="522"/>
                    </a:lnTo>
                    <a:lnTo>
                      <a:pt x="1100" y="522"/>
                    </a:lnTo>
                    <a:lnTo>
                      <a:pt x="1103" y="523"/>
                    </a:lnTo>
                    <a:lnTo>
                      <a:pt x="1098" y="524"/>
                    </a:lnTo>
                    <a:lnTo>
                      <a:pt x="1084" y="524"/>
                    </a:lnTo>
                    <a:lnTo>
                      <a:pt x="1082" y="527"/>
                    </a:lnTo>
                    <a:lnTo>
                      <a:pt x="1082" y="528"/>
                    </a:lnTo>
                    <a:lnTo>
                      <a:pt x="1083" y="530"/>
                    </a:lnTo>
                    <a:lnTo>
                      <a:pt x="1085" y="532"/>
                    </a:lnTo>
                    <a:lnTo>
                      <a:pt x="1085" y="534"/>
                    </a:lnTo>
                    <a:lnTo>
                      <a:pt x="1084" y="537"/>
                    </a:lnTo>
                    <a:lnTo>
                      <a:pt x="1082" y="540"/>
                    </a:lnTo>
                    <a:lnTo>
                      <a:pt x="1079" y="543"/>
                    </a:lnTo>
                    <a:lnTo>
                      <a:pt x="1078" y="547"/>
                    </a:lnTo>
                    <a:lnTo>
                      <a:pt x="1075" y="548"/>
                    </a:lnTo>
                    <a:lnTo>
                      <a:pt x="1074" y="549"/>
                    </a:lnTo>
                    <a:lnTo>
                      <a:pt x="1073" y="549"/>
                    </a:lnTo>
                    <a:lnTo>
                      <a:pt x="1073" y="548"/>
                    </a:lnTo>
                    <a:lnTo>
                      <a:pt x="1071" y="547"/>
                    </a:lnTo>
                    <a:lnTo>
                      <a:pt x="1069" y="548"/>
                    </a:lnTo>
                    <a:lnTo>
                      <a:pt x="1070" y="551"/>
                    </a:lnTo>
                    <a:lnTo>
                      <a:pt x="1071" y="552"/>
                    </a:lnTo>
                    <a:lnTo>
                      <a:pt x="1073" y="554"/>
                    </a:lnTo>
                    <a:lnTo>
                      <a:pt x="1073" y="557"/>
                    </a:lnTo>
                    <a:lnTo>
                      <a:pt x="1070" y="562"/>
                    </a:lnTo>
                    <a:lnTo>
                      <a:pt x="1069" y="566"/>
                    </a:lnTo>
                    <a:lnTo>
                      <a:pt x="1066" y="571"/>
                    </a:lnTo>
                    <a:lnTo>
                      <a:pt x="1064" y="573"/>
                    </a:lnTo>
                    <a:lnTo>
                      <a:pt x="1063" y="573"/>
                    </a:lnTo>
                    <a:lnTo>
                      <a:pt x="1063" y="572"/>
                    </a:lnTo>
                    <a:lnTo>
                      <a:pt x="1061" y="571"/>
                    </a:lnTo>
                    <a:lnTo>
                      <a:pt x="1061" y="563"/>
                    </a:lnTo>
                    <a:lnTo>
                      <a:pt x="1059" y="558"/>
                    </a:lnTo>
                    <a:lnTo>
                      <a:pt x="1058" y="554"/>
                    </a:lnTo>
                    <a:lnTo>
                      <a:pt x="1058" y="552"/>
                    </a:lnTo>
                    <a:lnTo>
                      <a:pt x="1056" y="554"/>
                    </a:lnTo>
                    <a:lnTo>
                      <a:pt x="1056" y="561"/>
                    </a:lnTo>
                    <a:lnTo>
                      <a:pt x="1058" y="563"/>
                    </a:lnTo>
                    <a:lnTo>
                      <a:pt x="1058" y="566"/>
                    </a:lnTo>
                    <a:lnTo>
                      <a:pt x="1059" y="569"/>
                    </a:lnTo>
                    <a:lnTo>
                      <a:pt x="1059" y="573"/>
                    </a:lnTo>
                    <a:lnTo>
                      <a:pt x="1058" y="574"/>
                    </a:lnTo>
                    <a:lnTo>
                      <a:pt x="1058" y="577"/>
                    </a:lnTo>
                    <a:lnTo>
                      <a:pt x="1059" y="578"/>
                    </a:lnTo>
                    <a:lnTo>
                      <a:pt x="1061" y="578"/>
                    </a:lnTo>
                    <a:lnTo>
                      <a:pt x="1061" y="585"/>
                    </a:lnTo>
                    <a:lnTo>
                      <a:pt x="1060" y="586"/>
                    </a:lnTo>
                    <a:lnTo>
                      <a:pt x="1058" y="587"/>
                    </a:lnTo>
                    <a:lnTo>
                      <a:pt x="1056" y="587"/>
                    </a:lnTo>
                    <a:lnTo>
                      <a:pt x="1058" y="590"/>
                    </a:lnTo>
                    <a:lnTo>
                      <a:pt x="1060" y="591"/>
                    </a:lnTo>
                    <a:lnTo>
                      <a:pt x="1063" y="591"/>
                    </a:lnTo>
                    <a:lnTo>
                      <a:pt x="1061" y="593"/>
                    </a:lnTo>
                    <a:lnTo>
                      <a:pt x="1060" y="595"/>
                    </a:lnTo>
                    <a:lnTo>
                      <a:pt x="1056" y="595"/>
                    </a:lnTo>
                    <a:lnTo>
                      <a:pt x="1056" y="598"/>
                    </a:lnTo>
                    <a:lnTo>
                      <a:pt x="1060" y="601"/>
                    </a:lnTo>
                    <a:lnTo>
                      <a:pt x="1058" y="603"/>
                    </a:lnTo>
                    <a:lnTo>
                      <a:pt x="1056" y="606"/>
                    </a:lnTo>
                    <a:lnTo>
                      <a:pt x="1053" y="606"/>
                    </a:lnTo>
                    <a:lnTo>
                      <a:pt x="1050" y="607"/>
                    </a:lnTo>
                    <a:lnTo>
                      <a:pt x="1048" y="610"/>
                    </a:lnTo>
                    <a:lnTo>
                      <a:pt x="1045" y="610"/>
                    </a:lnTo>
                    <a:lnTo>
                      <a:pt x="1043" y="611"/>
                    </a:lnTo>
                    <a:lnTo>
                      <a:pt x="1041" y="612"/>
                    </a:lnTo>
                    <a:lnTo>
                      <a:pt x="1040" y="615"/>
                    </a:lnTo>
                    <a:lnTo>
                      <a:pt x="1039" y="616"/>
                    </a:lnTo>
                    <a:lnTo>
                      <a:pt x="1040" y="616"/>
                    </a:lnTo>
                    <a:lnTo>
                      <a:pt x="1030" y="621"/>
                    </a:lnTo>
                    <a:lnTo>
                      <a:pt x="1020" y="627"/>
                    </a:lnTo>
                    <a:lnTo>
                      <a:pt x="1011" y="634"/>
                    </a:lnTo>
                    <a:lnTo>
                      <a:pt x="1004" y="641"/>
                    </a:lnTo>
                    <a:lnTo>
                      <a:pt x="999" y="651"/>
                    </a:lnTo>
                    <a:lnTo>
                      <a:pt x="996" y="665"/>
                    </a:lnTo>
                    <a:lnTo>
                      <a:pt x="997" y="673"/>
                    </a:lnTo>
                    <a:lnTo>
                      <a:pt x="1001" y="680"/>
                    </a:lnTo>
                    <a:lnTo>
                      <a:pt x="1006" y="686"/>
                    </a:lnTo>
                    <a:lnTo>
                      <a:pt x="1007" y="695"/>
                    </a:lnTo>
                    <a:lnTo>
                      <a:pt x="1007" y="696"/>
                    </a:lnTo>
                    <a:lnTo>
                      <a:pt x="1010" y="704"/>
                    </a:lnTo>
                    <a:lnTo>
                      <a:pt x="1013" y="708"/>
                    </a:lnTo>
                    <a:lnTo>
                      <a:pt x="1013" y="720"/>
                    </a:lnTo>
                    <a:lnTo>
                      <a:pt x="1011" y="724"/>
                    </a:lnTo>
                    <a:lnTo>
                      <a:pt x="1009" y="727"/>
                    </a:lnTo>
                    <a:lnTo>
                      <a:pt x="1007" y="729"/>
                    </a:lnTo>
                    <a:lnTo>
                      <a:pt x="1001" y="729"/>
                    </a:lnTo>
                    <a:lnTo>
                      <a:pt x="999" y="728"/>
                    </a:lnTo>
                    <a:lnTo>
                      <a:pt x="997" y="725"/>
                    </a:lnTo>
                    <a:lnTo>
                      <a:pt x="997" y="723"/>
                    </a:lnTo>
                    <a:lnTo>
                      <a:pt x="996" y="722"/>
                    </a:lnTo>
                    <a:lnTo>
                      <a:pt x="996" y="719"/>
                    </a:lnTo>
                    <a:lnTo>
                      <a:pt x="994" y="715"/>
                    </a:lnTo>
                    <a:lnTo>
                      <a:pt x="990" y="713"/>
                    </a:lnTo>
                    <a:lnTo>
                      <a:pt x="985" y="708"/>
                    </a:lnTo>
                    <a:lnTo>
                      <a:pt x="981" y="696"/>
                    </a:lnTo>
                    <a:lnTo>
                      <a:pt x="980" y="689"/>
                    </a:lnTo>
                    <a:lnTo>
                      <a:pt x="979" y="680"/>
                    </a:lnTo>
                    <a:lnTo>
                      <a:pt x="976" y="674"/>
                    </a:lnTo>
                    <a:lnTo>
                      <a:pt x="971" y="669"/>
                    </a:lnTo>
                    <a:lnTo>
                      <a:pt x="964" y="666"/>
                    </a:lnTo>
                    <a:lnTo>
                      <a:pt x="961" y="666"/>
                    </a:lnTo>
                    <a:lnTo>
                      <a:pt x="960" y="668"/>
                    </a:lnTo>
                    <a:lnTo>
                      <a:pt x="959" y="670"/>
                    </a:lnTo>
                    <a:lnTo>
                      <a:pt x="957" y="671"/>
                    </a:lnTo>
                    <a:lnTo>
                      <a:pt x="955" y="671"/>
                    </a:lnTo>
                    <a:lnTo>
                      <a:pt x="950" y="670"/>
                    </a:lnTo>
                    <a:lnTo>
                      <a:pt x="945" y="666"/>
                    </a:lnTo>
                    <a:lnTo>
                      <a:pt x="940" y="664"/>
                    </a:lnTo>
                    <a:lnTo>
                      <a:pt x="933" y="662"/>
                    </a:lnTo>
                    <a:lnTo>
                      <a:pt x="930" y="662"/>
                    </a:lnTo>
                    <a:lnTo>
                      <a:pt x="928" y="664"/>
                    </a:lnTo>
                    <a:lnTo>
                      <a:pt x="926" y="665"/>
                    </a:lnTo>
                    <a:lnTo>
                      <a:pt x="925" y="666"/>
                    </a:lnTo>
                    <a:lnTo>
                      <a:pt x="923" y="666"/>
                    </a:lnTo>
                    <a:lnTo>
                      <a:pt x="921" y="664"/>
                    </a:lnTo>
                    <a:lnTo>
                      <a:pt x="921" y="662"/>
                    </a:lnTo>
                    <a:lnTo>
                      <a:pt x="910" y="664"/>
                    </a:lnTo>
                    <a:lnTo>
                      <a:pt x="898" y="666"/>
                    </a:lnTo>
                    <a:lnTo>
                      <a:pt x="901" y="668"/>
                    </a:lnTo>
                    <a:lnTo>
                      <a:pt x="903" y="668"/>
                    </a:lnTo>
                    <a:lnTo>
                      <a:pt x="905" y="666"/>
                    </a:lnTo>
                    <a:lnTo>
                      <a:pt x="902" y="671"/>
                    </a:lnTo>
                    <a:lnTo>
                      <a:pt x="902" y="676"/>
                    </a:lnTo>
                    <a:lnTo>
                      <a:pt x="905" y="679"/>
                    </a:lnTo>
                    <a:lnTo>
                      <a:pt x="896" y="680"/>
                    </a:lnTo>
                    <a:lnTo>
                      <a:pt x="888" y="676"/>
                    </a:lnTo>
                    <a:lnTo>
                      <a:pt x="882" y="673"/>
                    </a:lnTo>
                    <a:lnTo>
                      <a:pt x="876" y="670"/>
                    </a:lnTo>
                    <a:lnTo>
                      <a:pt x="875" y="670"/>
                    </a:lnTo>
                    <a:lnTo>
                      <a:pt x="872" y="671"/>
                    </a:lnTo>
                    <a:lnTo>
                      <a:pt x="871" y="674"/>
                    </a:lnTo>
                    <a:lnTo>
                      <a:pt x="867" y="674"/>
                    </a:lnTo>
                    <a:lnTo>
                      <a:pt x="864" y="673"/>
                    </a:lnTo>
                    <a:lnTo>
                      <a:pt x="863" y="671"/>
                    </a:lnTo>
                    <a:lnTo>
                      <a:pt x="861" y="670"/>
                    </a:lnTo>
                    <a:lnTo>
                      <a:pt x="858" y="670"/>
                    </a:lnTo>
                    <a:lnTo>
                      <a:pt x="851" y="671"/>
                    </a:lnTo>
                    <a:lnTo>
                      <a:pt x="844" y="675"/>
                    </a:lnTo>
                    <a:lnTo>
                      <a:pt x="839" y="680"/>
                    </a:lnTo>
                    <a:lnTo>
                      <a:pt x="836" y="685"/>
                    </a:lnTo>
                    <a:lnTo>
                      <a:pt x="833" y="686"/>
                    </a:lnTo>
                    <a:lnTo>
                      <a:pt x="824" y="686"/>
                    </a:lnTo>
                    <a:lnTo>
                      <a:pt x="817" y="693"/>
                    </a:lnTo>
                    <a:lnTo>
                      <a:pt x="812" y="701"/>
                    </a:lnTo>
                    <a:lnTo>
                      <a:pt x="811" y="713"/>
                    </a:lnTo>
                    <a:lnTo>
                      <a:pt x="811" y="714"/>
                    </a:lnTo>
                    <a:lnTo>
                      <a:pt x="813" y="717"/>
                    </a:lnTo>
                    <a:lnTo>
                      <a:pt x="813" y="718"/>
                    </a:lnTo>
                    <a:lnTo>
                      <a:pt x="812" y="718"/>
                    </a:lnTo>
                    <a:lnTo>
                      <a:pt x="813" y="722"/>
                    </a:lnTo>
                    <a:lnTo>
                      <a:pt x="813" y="729"/>
                    </a:lnTo>
                    <a:lnTo>
                      <a:pt x="812" y="733"/>
                    </a:lnTo>
                    <a:lnTo>
                      <a:pt x="811" y="738"/>
                    </a:lnTo>
                    <a:lnTo>
                      <a:pt x="809" y="742"/>
                    </a:lnTo>
                    <a:lnTo>
                      <a:pt x="809" y="767"/>
                    </a:lnTo>
                    <a:lnTo>
                      <a:pt x="811" y="768"/>
                    </a:lnTo>
                    <a:lnTo>
                      <a:pt x="812" y="771"/>
                    </a:lnTo>
                    <a:lnTo>
                      <a:pt x="813" y="772"/>
                    </a:lnTo>
                    <a:lnTo>
                      <a:pt x="813" y="779"/>
                    </a:lnTo>
                    <a:lnTo>
                      <a:pt x="816" y="784"/>
                    </a:lnTo>
                    <a:lnTo>
                      <a:pt x="818" y="788"/>
                    </a:lnTo>
                    <a:lnTo>
                      <a:pt x="823" y="793"/>
                    </a:lnTo>
                    <a:lnTo>
                      <a:pt x="826" y="797"/>
                    </a:lnTo>
                    <a:lnTo>
                      <a:pt x="831" y="802"/>
                    </a:lnTo>
                    <a:lnTo>
                      <a:pt x="832" y="806"/>
                    </a:lnTo>
                    <a:lnTo>
                      <a:pt x="834" y="807"/>
                    </a:lnTo>
                    <a:lnTo>
                      <a:pt x="838" y="810"/>
                    </a:lnTo>
                    <a:lnTo>
                      <a:pt x="842" y="811"/>
                    </a:lnTo>
                    <a:lnTo>
                      <a:pt x="844" y="812"/>
                    </a:lnTo>
                    <a:lnTo>
                      <a:pt x="846" y="813"/>
                    </a:lnTo>
                    <a:lnTo>
                      <a:pt x="847" y="816"/>
                    </a:lnTo>
                    <a:lnTo>
                      <a:pt x="848" y="816"/>
                    </a:lnTo>
                    <a:lnTo>
                      <a:pt x="871" y="811"/>
                    </a:lnTo>
                    <a:lnTo>
                      <a:pt x="873" y="811"/>
                    </a:lnTo>
                    <a:lnTo>
                      <a:pt x="876" y="812"/>
                    </a:lnTo>
                    <a:lnTo>
                      <a:pt x="877" y="813"/>
                    </a:lnTo>
                    <a:lnTo>
                      <a:pt x="881" y="813"/>
                    </a:lnTo>
                    <a:lnTo>
                      <a:pt x="882" y="811"/>
                    </a:lnTo>
                    <a:lnTo>
                      <a:pt x="883" y="810"/>
                    </a:lnTo>
                    <a:lnTo>
                      <a:pt x="883" y="807"/>
                    </a:lnTo>
                    <a:lnTo>
                      <a:pt x="885" y="806"/>
                    </a:lnTo>
                    <a:lnTo>
                      <a:pt x="886" y="803"/>
                    </a:lnTo>
                    <a:lnTo>
                      <a:pt x="888" y="800"/>
                    </a:lnTo>
                    <a:lnTo>
                      <a:pt x="891" y="797"/>
                    </a:lnTo>
                    <a:lnTo>
                      <a:pt x="896" y="782"/>
                    </a:lnTo>
                    <a:lnTo>
                      <a:pt x="901" y="778"/>
                    </a:lnTo>
                    <a:lnTo>
                      <a:pt x="908" y="776"/>
                    </a:lnTo>
                    <a:lnTo>
                      <a:pt x="917" y="774"/>
                    </a:lnTo>
                    <a:lnTo>
                      <a:pt x="923" y="774"/>
                    </a:lnTo>
                    <a:lnTo>
                      <a:pt x="925" y="776"/>
                    </a:lnTo>
                    <a:lnTo>
                      <a:pt x="935" y="776"/>
                    </a:lnTo>
                    <a:lnTo>
                      <a:pt x="935" y="779"/>
                    </a:lnTo>
                    <a:lnTo>
                      <a:pt x="932" y="786"/>
                    </a:lnTo>
                    <a:lnTo>
                      <a:pt x="927" y="801"/>
                    </a:lnTo>
                    <a:lnTo>
                      <a:pt x="927" y="805"/>
                    </a:lnTo>
                    <a:lnTo>
                      <a:pt x="926" y="808"/>
                    </a:lnTo>
                    <a:lnTo>
                      <a:pt x="925" y="811"/>
                    </a:lnTo>
                    <a:lnTo>
                      <a:pt x="923" y="815"/>
                    </a:lnTo>
                    <a:lnTo>
                      <a:pt x="923" y="811"/>
                    </a:lnTo>
                    <a:lnTo>
                      <a:pt x="920" y="811"/>
                    </a:lnTo>
                    <a:lnTo>
                      <a:pt x="920" y="834"/>
                    </a:lnTo>
                    <a:lnTo>
                      <a:pt x="917" y="835"/>
                    </a:lnTo>
                    <a:lnTo>
                      <a:pt x="916" y="836"/>
                    </a:lnTo>
                    <a:lnTo>
                      <a:pt x="913" y="837"/>
                    </a:lnTo>
                    <a:lnTo>
                      <a:pt x="912" y="839"/>
                    </a:lnTo>
                    <a:lnTo>
                      <a:pt x="912" y="842"/>
                    </a:lnTo>
                    <a:lnTo>
                      <a:pt x="913" y="844"/>
                    </a:lnTo>
                    <a:lnTo>
                      <a:pt x="916" y="845"/>
                    </a:lnTo>
                    <a:lnTo>
                      <a:pt x="936" y="845"/>
                    </a:lnTo>
                    <a:lnTo>
                      <a:pt x="956" y="844"/>
                    </a:lnTo>
                    <a:lnTo>
                      <a:pt x="961" y="844"/>
                    </a:lnTo>
                    <a:lnTo>
                      <a:pt x="964" y="845"/>
                    </a:lnTo>
                    <a:lnTo>
                      <a:pt x="967" y="847"/>
                    </a:lnTo>
                    <a:lnTo>
                      <a:pt x="975" y="851"/>
                    </a:lnTo>
                    <a:lnTo>
                      <a:pt x="975" y="869"/>
                    </a:lnTo>
                    <a:lnTo>
                      <a:pt x="974" y="873"/>
                    </a:lnTo>
                    <a:lnTo>
                      <a:pt x="972" y="875"/>
                    </a:lnTo>
                    <a:lnTo>
                      <a:pt x="972" y="900"/>
                    </a:lnTo>
                    <a:lnTo>
                      <a:pt x="975" y="908"/>
                    </a:lnTo>
                    <a:lnTo>
                      <a:pt x="977" y="910"/>
                    </a:lnTo>
                    <a:lnTo>
                      <a:pt x="981" y="913"/>
                    </a:lnTo>
                    <a:lnTo>
                      <a:pt x="984" y="914"/>
                    </a:lnTo>
                    <a:lnTo>
                      <a:pt x="987" y="917"/>
                    </a:lnTo>
                    <a:lnTo>
                      <a:pt x="990" y="918"/>
                    </a:lnTo>
                    <a:lnTo>
                      <a:pt x="992" y="923"/>
                    </a:lnTo>
                    <a:lnTo>
                      <a:pt x="996" y="927"/>
                    </a:lnTo>
                    <a:lnTo>
                      <a:pt x="999" y="927"/>
                    </a:lnTo>
                    <a:lnTo>
                      <a:pt x="1006" y="925"/>
                    </a:lnTo>
                    <a:lnTo>
                      <a:pt x="1013" y="923"/>
                    </a:lnTo>
                    <a:lnTo>
                      <a:pt x="1019" y="919"/>
                    </a:lnTo>
                    <a:lnTo>
                      <a:pt x="1025" y="918"/>
                    </a:lnTo>
                    <a:lnTo>
                      <a:pt x="1033" y="919"/>
                    </a:lnTo>
                    <a:lnTo>
                      <a:pt x="1038" y="923"/>
                    </a:lnTo>
                    <a:lnTo>
                      <a:pt x="1043" y="928"/>
                    </a:lnTo>
                    <a:lnTo>
                      <a:pt x="1048" y="932"/>
                    </a:lnTo>
                    <a:lnTo>
                      <a:pt x="1046" y="932"/>
                    </a:lnTo>
                    <a:lnTo>
                      <a:pt x="1045" y="934"/>
                    </a:lnTo>
                    <a:lnTo>
                      <a:pt x="1039" y="940"/>
                    </a:lnTo>
                    <a:lnTo>
                      <a:pt x="1036" y="940"/>
                    </a:lnTo>
                    <a:lnTo>
                      <a:pt x="1035" y="939"/>
                    </a:lnTo>
                    <a:lnTo>
                      <a:pt x="1033" y="939"/>
                    </a:lnTo>
                    <a:lnTo>
                      <a:pt x="1033" y="937"/>
                    </a:lnTo>
                    <a:lnTo>
                      <a:pt x="1035" y="934"/>
                    </a:lnTo>
                    <a:lnTo>
                      <a:pt x="1033" y="933"/>
                    </a:lnTo>
                    <a:lnTo>
                      <a:pt x="1029" y="929"/>
                    </a:lnTo>
                    <a:lnTo>
                      <a:pt x="1028" y="927"/>
                    </a:lnTo>
                    <a:lnTo>
                      <a:pt x="1024" y="927"/>
                    </a:lnTo>
                    <a:lnTo>
                      <a:pt x="1021" y="928"/>
                    </a:lnTo>
                    <a:lnTo>
                      <a:pt x="1019" y="930"/>
                    </a:lnTo>
                    <a:lnTo>
                      <a:pt x="1016" y="932"/>
                    </a:lnTo>
                    <a:lnTo>
                      <a:pt x="1011" y="937"/>
                    </a:lnTo>
                    <a:lnTo>
                      <a:pt x="1011" y="938"/>
                    </a:lnTo>
                    <a:lnTo>
                      <a:pt x="1014" y="940"/>
                    </a:lnTo>
                    <a:lnTo>
                      <a:pt x="1011" y="945"/>
                    </a:lnTo>
                    <a:lnTo>
                      <a:pt x="1010" y="947"/>
                    </a:lnTo>
                    <a:lnTo>
                      <a:pt x="1007" y="947"/>
                    </a:lnTo>
                    <a:lnTo>
                      <a:pt x="1004" y="945"/>
                    </a:lnTo>
                    <a:lnTo>
                      <a:pt x="1001" y="944"/>
                    </a:lnTo>
                    <a:lnTo>
                      <a:pt x="999" y="940"/>
                    </a:lnTo>
                    <a:lnTo>
                      <a:pt x="994" y="935"/>
                    </a:lnTo>
                    <a:lnTo>
                      <a:pt x="991" y="934"/>
                    </a:lnTo>
                    <a:lnTo>
                      <a:pt x="986" y="934"/>
                    </a:lnTo>
                    <a:lnTo>
                      <a:pt x="985" y="935"/>
                    </a:lnTo>
                    <a:lnTo>
                      <a:pt x="982" y="935"/>
                    </a:lnTo>
                    <a:lnTo>
                      <a:pt x="980" y="933"/>
                    </a:lnTo>
                    <a:lnTo>
                      <a:pt x="975" y="930"/>
                    </a:lnTo>
                    <a:lnTo>
                      <a:pt x="974" y="928"/>
                    </a:lnTo>
                    <a:lnTo>
                      <a:pt x="974" y="927"/>
                    </a:lnTo>
                    <a:lnTo>
                      <a:pt x="972" y="924"/>
                    </a:lnTo>
                    <a:lnTo>
                      <a:pt x="967" y="919"/>
                    </a:lnTo>
                    <a:lnTo>
                      <a:pt x="965" y="918"/>
                    </a:lnTo>
                    <a:lnTo>
                      <a:pt x="962" y="915"/>
                    </a:lnTo>
                    <a:lnTo>
                      <a:pt x="957" y="913"/>
                    </a:lnTo>
                    <a:lnTo>
                      <a:pt x="956" y="914"/>
                    </a:lnTo>
                    <a:lnTo>
                      <a:pt x="956" y="917"/>
                    </a:lnTo>
                    <a:lnTo>
                      <a:pt x="954" y="917"/>
                    </a:lnTo>
                    <a:lnTo>
                      <a:pt x="951" y="914"/>
                    </a:lnTo>
                    <a:lnTo>
                      <a:pt x="950" y="912"/>
                    </a:lnTo>
                    <a:lnTo>
                      <a:pt x="950" y="904"/>
                    </a:lnTo>
                    <a:lnTo>
                      <a:pt x="946" y="896"/>
                    </a:lnTo>
                    <a:lnTo>
                      <a:pt x="937" y="888"/>
                    </a:lnTo>
                    <a:lnTo>
                      <a:pt x="931" y="883"/>
                    </a:lnTo>
                    <a:lnTo>
                      <a:pt x="927" y="874"/>
                    </a:lnTo>
                    <a:lnTo>
                      <a:pt x="923" y="874"/>
                    </a:lnTo>
                    <a:lnTo>
                      <a:pt x="921" y="875"/>
                    </a:lnTo>
                    <a:lnTo>
                      <a:pt x="920" y="876"/>
                    </a:lnTo>
                    <a:lnTo>
                      <a:pt x="913" y="876"/>
                    </a:lnTo>
                    <a:lnTo>
                      <a:pt x="910" y="874"/>
                    </a:lnTo>
                    <a:lnTo>
                      <a:pt x="907" y="873"/>
                    </a:lnTo>
                    <a:lnTo>
                      <a:pt x="903" y="870"/>
                    </a:lnTo>
                    <a:lnTo>
                      <a:pt x="901" y="869"/>
                    </a:lnTo>
                    <a:lnTo>
                      <a:pt x="893" y="866"/>
                    </a:lnTo>
                    <a:lnTo>
                      <a:pt x="887" y="866"/>
                    </a:lnTo>
                    <a:lnTo>
                      <a:pt x="880" y="864"/>
                    </a:lnTo>
                    <a:lnTo>
                      <a:pt x="871" y="859"/>
                    </a:lnTo>
                    <a:lnTo>
                      <a:pt x="866" y="852"/>
                    </a:lnTo>
                    <a:lnTo>
                      <a:pt x="861" y="847"/>
                    </a:lnTo>
                    <a:lnTo>
                      <a:pt x="853" y="842"/>
                    </a:lnTo>
                    <a:lnTo>
                      <a:pt x="851" y="842"/>
                    </a:lnTo>
                    <a:lnTo>
                      <a:pt x="846" y="840"/>
                    </a:lnTo>
                    <a:lnTo>
                      <a:pt x="839" y="840"/>
                    </a:lnTo>
                    <a:lnTo>
                      <a:pt x="837" y="842"/>
                    </a:lnTo>
                    <a:lnTo>
                      <a:pt x="834" y="844"/>
                    </a:lnTo>
                    <a:lnTo>
                      <a:pt x="831" y="847"/>
                    </a:lnTo>
                    <a:lnTo>
                      <a:pt x="824" y="847"/>
                    </a:lnTo>
                    <a:lnTo>
                      <a:pt x="822" y="846"/>
                    </a:lnTo>
                    <a:lnTo>
                      <a:pt x="819" y="844"/>
                    </a:lnTo>
                    <a:lnTo>
                      <a:pt x="809" y="844"/>
                    </a:lnTo>
                    <a:lnTo>
                      <a:pt x="804" y="842"/>
                    </a:lnTo>
                    <a:lnTo>
                      <a:pt x="798" y="839"/>
                    </a:lnTo>
                    <a:lnTo>
                      <a:pt x="792" y="834"/>
                    </a:lnTo>
                    <a:lnTo>
                      <a:pt x="787" y="831"/>
                    </a:lnTo>
                    <a:lnTo>
                      <a:pt x="780" y="831"/>
                    </a:lnTo>
                    <a:lnTo>
                      <a:pt x="778" y="830"/>
                    </a:lnTo>
                    <a:lnTo>
                      <a:pt x="775" y="830"/>
                    </a:lnTo>
                    <a:lnTo>
                      <a:pt x="772" y="829"/>
                    </a:lnTo>
                    <a:lnTo>
                      <a:pt x="769" y="827"/>
                    </a:lnTo>
                    <a:lnTo>
                      <a:pt x="768" y="825"/>
                    </a:lnTo>
                    <a:lnTo>
                      <a:pt x="765" y="822"/>
                    </a:lnTo>
                    <a:lnTo>
                      <a:pt x="758" y="820"/>
                    </a:lnTo>
                    <a:lnTo>
                      <a:pt x="755" y="820"/>
                    </a:lnTo>
                    <a:lnTo>
                      <a:pt x="753" y="818"/>
                    </a:lnTo>
                    <a:lnTo>
                      <a:pt x="749" y="817"/>
                    </a:lnTo>
                    <a:lnTo>
                      <a:pt x="744" y="815"/>
                    </a:lnTo>
                    <a:lnTo>
                      <a:pt x="742" y="812"/>
                    </a:lnTo>
                    <a:lnTo>
                      <a:pt x="738" y="810"/>
                    </a:lnTo>
                    <a:lnTo>
                      <a:pt x="733" y="808"/>
                    </a:lnTo>
                    <a:lnTo>
                      <a:pt x="729" y="806"/>
                    </a:lnTo>
                    <a:lnTo>
                      <a:pt x="726" y="803"/>
                    </a:lnTo>
                    <a:lnTo>
                      <a:pt x="725" y="801"/>
                    </a:lnTo>
                    <a:lnTo>
                      <a:pt x="720" y="798"/>
                    </a:lnTo>
                    <a:lnTo>
                      <a:pt x="719" y="796"/>
                    </a:lnTo>
                    <a:lnTo>
                      <a:pt x="719" y="791"/>
                    </a:lnTo>
                    <a:lnTo>
                      <a:pt x="720" y="788"/>
                    </a:lnTo>
                    <a:lnTo>
                      <a:pt x="724" y="784"/>
                    </a:lnTo>
                    <a:lnTo>
                      <a:pt x="724" y="778"/>
                    </a:lnTo>
                    <a:lnTo>
                      <a:pt x="723" y="777"/>
                    </a:lnTo>
                    <a:lnTo>
                      <a:pt x="721" y="774"/>
                    </a:lnTo>
                    <a:lnTo>
                      <a:pt x="719" y="772"/>
                    </a:lnTo>
                    <a:lnTo>
                      <a:pt x="713" y="758"/>
                    </a:lnTo>
                    <a:lnTo>
                      <a:pt x="703" y="747"/>
                    </a:lnTo>
                    <a:lnTo>
                      <a:pt x="691" y="737"/>
                    </a:lnTo>
                    <a:lnTo>
                      <a:pt x="684" y="732"/>
                    </a:lnTo>
                    <a:lnTo>
                      <a:pt x="681" y="729"/>
                    </a:lnTo>
                    <a:lnTo>
                      <a:pt x="678" y="727"/>
                    </a:lnTo>
                    <a:lnTo>
                      <a:pt x="676" y="724"/>
                    </a:lnTo>
                    <a:lnTo>
                      <a:pt x="675" y="723"/>
                    </a:lnTo>
                    <a:lnTo>
                      <a:pt x="675" y="715"/>
                    </a:lnTo>
                    <a:lnTo>
                      <a:pt x="674" y="713"/>
                    </a:lnTo>
                    <a:lnTo>
                      <a:pt x="671" y="710"/>
                    </a:lnTo>
                    <a:lnTo>
                      <a:pt x="669" y="709"/>
                    </a:lnTo>
                    <a:lnTo>
                      <a:pt x="665" y="707"/>
                    </a:lnTo>
                    <a:lnTo>
                      <a:pt x="662" y="705"/>
                    </a:lnTo>
                    <a:lnTo>
                      <a:pt x="661" y="703"/>
                    </a:lnTo>
                    <a:lnTo>
                      <a:pt x="659" y="700"/>
                    </a:lnTo>
                    <a:lnTo>
                      <a:pt x="659" y="696"/>
                    </a:lnTo>
                    <a:lnTo>
                      <a:pt x="654" y="696"/>
                    </a:lnTo>
                    <a:lnTo>
                      <a:pt x="640" y="683"/>
                    </a:lnTo>
                    <a:lnTo>
                      <a:pt x="637" y="678"/>
                    </a:lnTo>
                    <a:lnTo>
                      <a:pt x="636" y="674"/>
                    </a:lnTo>
                    <a:lnTo>
                      <a:pt x="632" y="666"/>
                    </a:lnTo>
                    <a:lnTo>
                      <a:pt x="630" y="659"/>
                    </a:lnTo>
                    <a:lnTo>
                      <a:pt x="630" y="656"/>
                    </a:lnTo>
                    <a:lnTo>
                      <a:pt x="629" y="654"/>
                    </a:lnTo>
                    <a:lnTo>
                      <a:pt x="619" y="651"/>
                    </a:lnTo>
                    <a:lnTo>
                      <a:pt x="614" y="649"/>
                    </a:lnTo>
                    <a:lnTo>
                      <a:pt x="610" y="646"/>
                    </a:lnTo>
                    <a:lnTo>
                      <a:pt x="609" y="647"/>
                    </a:lnTo>
                    <a:lnTo>
                      <a:pt x="609" y="651"/>
                    </a:lnTo>
                    <a:lnTo>
                      <a:pt x="610" y="659"/>
                    </a:lnTo>
                    <a:lnTo>
                      <a:pt x="612" y="665"/>
                    </a:lnTo>
                    <a:lnTo>
                      <a:pt x="617" y="675"/>
                    </a:lnTo>
                    <a:lnTo>
                      <a:pt x="620" y="678"/>
                    </a:lnTo>
                    <a:lnTo>
                      <a:pt x="622" y="679"/>
                    </a:lnTo>
                    <a:lnTo>
                      <a:pt x="626" y="680"/>
                    </a:lnTo>
                    <a:lnTo>
                      <a:pt x="629" y="683"/>
                    </a:lnTo>
                    <a:lnTo>
                      <a:pt x="634" y="690"/>
                    </a:lnTo>
                    <a:lnTo>
                      <a:pt x="635" y="694"/>
                    </a:lnTo>
                    <a:lnTo>
                      <a:pt x="636" y="699"/>
                    </a:lnTo>
                    <a:lnTo>
                      <a:pt x="641" y="708"/>
                    </a:lnTo>
                    <a:lnTo>
                      <a:pt x="646" y="714"/>
                    </a:lnTo>
                    <a:lnTo>
                      <a:pt x="650" y="722"/>
                    </a:lnTo>
                    <a:lnTo>
                      <a:pt x="654" y="732"/>
                    </a:lnTo>
                    <a:lnTo>
                      <a:pt x="657" y="740"/>
                    </a:lnTo>
                    <a:lnTo>
                      <a:pt x="664" y="747"/>
                    </a:lnTo>
                    <a:lnTo>
                      <a:pt x="665" y="745"/>
                    </a:lnTo>
                    <a:lnTo>
                      <a:pt x="666" y="747"/>
                    </a:lnTo>
                    <a:lnTo>
                      <a:pt x="669" y="748"/>
                    </a:lnTo>
                    <a:lnTo>
                      <a:pt x="670" y="749"/>
                    </a:lnTo>
                    <a:lnTo>
                      <a:pt x="671" y="752"/>
                    </a:lnTo>
                    <a:lnTo>
                      <a:pt x="671" y="756"/>
                    </a:lnTo>
                    <a:lnTo>
                      <a:pt x="670" y="757"/>
                    </a:lnTo>
                    <a:lnTo>
                      <a:pt x="670" y="759"/>
                    </a:lnTo>
                    <a:lnTo>
                      <a:pt x="669" y="759"/>
                    </a:lnTo>
                    <a:lnTo>
                      <a:pt x="666" y="757"/>
                    </a:lnTo>
                    <a:lnTo>
                      <a:pt x="664" y="756"/>
                    </a:lnTo>
                    <a:lnTo>
                      <a:pt x="662" y="753"/>
                    </a:lnTo>
                    <a:lnTo>
                      <a:pt x="662" y="752"/>
                    </a:lnTo>
                    <a:lnTo>
                      <a:pt x="659" y="751"/>
                    </a:lnTo>
                    <a:lnTo>
                      <a:pt x="656" y="749"/>
                    </a:lnTo>
                    <a:lnTo>
                      <a:pt x="654" y="747"/>
                    </a:lnTo>
                    <a:lnTo>
                      <a:pt x="651" y="743"/>
                    </a:lnTo>
                    <a:lnTo>
                      <a:pt x="649" y="740"/>
                    </a:lnTo>
                    <a:lnTo>
                      <a:pt x="646" y="739"/>
                    </a:lnTo>
                    <a:lnTo>
                      <a:pt x="642" y="735"/>
                    </a:lnTo>
                    <a:lnTo>
                      <a:pt x="642" y="724"/>
                    </a:lnTo>
                    <a:lnTo>
                      <a:pt x="639" y="722"/>
                    </a:lnTo>
                    <a:lnTo>
                      <a:pt x="634" y="714"/>
                    </a:lnTo>
                    <a:lnTo>
                      <a:pt x="630" y="712"/>
                    </a:lnTo>
                    <a:lnTo>
                      <a:pt x="627" y="709"/>
                    </a:lnTo>
                    <a:lnTo>
                      <a:pt x="624" y="708"/>
                    </a:lnTo>
                    <a:lnTo>
                      <a:pt x="621" y="705"/>
                    </a:lnTo>
                    <a:lnTo>
                      <a:pt x="617" y="704"/>
                    </a:lnTo>
                    <a:lnTo>
                      <a:pt x="615" y="703"/>
                    </a:lnTo>
                    <a:lnTo>
                      <a:pt x="612" y="700"/>
                    </a:lnTo>
                    <a:lnTo>
                      <a:pt x="620" y="700"/>
                    </a:lnTo>
                    <a:lnTo>
                      <a:pt x="621" y="699"/>
                    </a:lnTo>
                    <a:lnTo>
                      <a:pt x="620" y="698"/>
                    </a:lnTo>
                    <a:lnTo>
                      <a:pt x="610" y="685"/>
                    </a:lnTo>
                    <a:lnTo>
                      <a:pt x="598" y="674"/>
                    </a:lnTo>
                    <a:lnTo>
                      <a:pt x="596" y="669"/>
                    </a:lnTo>
                    <a:lnTo>
                      <a:pt x="596" y="665"/>
                    </a:lnTo>
                    <a:lnTo>
                      <a:pt x="595" y="661"/>
                    </a:lnTo>
                    <a:lnTo>
                      <a:pt x="595" y="659"/>
                    </a:lnTo>
                    <a:lnTo>
                      <a:pt x="593" y="656"/>
                    </a:lnTo>
                    <a:lnTo>
                      <a:pt x="588" y="649"/>
                    </a:lnTo>
                    <a:lnTo>
                      <a:pt x="587" y="646"/>
                    </a:lnTo>
                    <a:lnTo>
                      <a:pt x="585" y="642"/>
                    </a:lnTo>
                    <a:lnTo>
                      <a:pt x="583" y="637"/>
                    </a:lnTo>
                    <a:lnTo>
                      <a:pt x="583" y="634"/>
                    </a:lnTo>
                    <a:lnTo>
                      <a:pt x="576" y="626"/>
                    </a:lnTo>
                    <a:lnTo>
                      <a:pt x="566" y="618"/>
                    </a:lnTo>
                    <a:lnTo>
                      <a:pt x="555" y="612"/>
                    </a:lnTo>
                    <a:lnTo>
                      <a:pt x="542" y="607"/>
                    </a:lnTo>
                    <a:lnTo>
                      <a:pt x="541" y="606"/>
                    </a:lnTo>
                    <a:lnTo>
                      <a:pt x="540" y="603"/>
                    </a:lnTo>
                    <a:lnTo>
                      <a:pt x="540" y="598"/>
                    </a:lnTo>
                    <a:lnTo>
                      <a:pt x="534" y="590"/>
                    </a:lnTo>
                    <a:lnTo>
                      <a:pt x="528" y="582"/>
                    </a:lnTo>
                    <a:lnTo>
                      <a:pt x="524" y="573"/>
                    </a:lnTo>
                    <a:lnTo>
                      <a:pt x="524" y="563"/>
                    </a:lnTo>
                    <a:lnTo>
                      <a:pt x="518" y="559"/>
                    </a:lnTo>
                    <a:lnTo>
                      <a:pt x="506" y="542"/>
                    </a:lnTo>
                    <a:lnTo>
                      <a:pt x="499" y="532"/>
                    </a:lnTo>
                    <a:lnTo>
                      <a:pt x="498" y="529"/>
                    </a:lnTo>
                    <a:lnTo>
                      <a:pt x="499" y="528"/>
                    </a:lnTo>
                    <a:lnTo>
                      <a:pt x="501" y="525"/>
                    </a:lnTo>
                    <a:lnTo>
                      <a:pt x="503" y="523"/>
                    </a:lnTo>
                    <a:lnTo>
                      <a:pt x="502" y="513"/>
                    </a:lnTo>
                    <a:lnTo>
                      <a:pt x="501" y="500"/>
                    </a:lnTo>
                    <a:lnTo>
                      <a:pt x="499" y="489"/>
                    </a:lnTo>
                    <a:lnTo>
                      <a:pt x="498" y="481"/>
                    </a:lnTo>
                    <a:lnTo>
                      <a:pt x="501" y="473"/>
                    </a:lnTo>
                    <a:lnTo>
                      <a:pt x="506" y="452"/>
                    </a:lnTo>
                    <a:lnTo>
                      <a:pt x="507" y="444"/>
                    </a:lnTo>
                    <a:lnTo>
                      <a:pt x="506" y="437"/>
                    </a:lnTo>
                    <a:lnTo>
                      <a:pt x="497" y="429"/>
                    </a:lnTo>
                    <a:lnTo>
                      <a:pt x="496" y="422"/>
                    </a:lnTo>
                    <a:lnTo>
                      <a:pt x="498" y="420"/>
                    </a:lnTo>
                    <a:lnTo>
                      <a:pt x="501" y="418"/>
                    </a:lnTo>
                    <a:lnTo>
                      <a:pt x="502" y="418"/>
                    </a:lnTo>
                    <a:lnTo>
                      <a:pt x="509" y="421"/>
                    </a:lnTo>
                    <a:lnTo>
                      <a:pt x="514" y="426"/>
                    </a:lnTo>
                    <a:lnTo>
                      <a:pt x="517" y="421"/>
                    </a:lnTo>
                    <a:lnTo>
                      <a:pt x="519" y="417"/>
                    </a:lnTo>
                    <a:lnTo>
                      <a:pt x="519" y="412"/>
                    </a:lnTo>
                    <a:lnTo>
                      <a:pt x="516" y="408"/>
                    </a:lnTo>
                    <a:lnTo>
                      <a:pt x="514" y="406"/>
                    </a:lnTo>
                    <a:lnTo>
                      <a:pt x="513" y="405"/>
                    </a:lnTo>
                    <a:lnTo>
                      <a:pt x="512" y="405"/>
                    </a:lnTo>
                    <a:lnTo>
                      <a:pt x="511" y="403"/>
                    </a:lnTo>
                    <a:lnTo>
                      <a:pt x="508" y="402"/>
                    </a:lnTo>
                    <a:lnTo>
                      <a:pt x="504" y="401"/>
                    </a:lnTo>
                    <a:lnTo>
                      <a:pt x="501" y="398"/>
                    </a:lnTo>
                    <a:lnTo>
                      <a:pt x="496" y="396"/>
                    </a:lnTo>
                    <a:lnTo>
                      <a:pt x="494" y="395"/>
                    </a:lnTo>
                    <a:lnTo>
                      <a:pt x="493" y="391"/>
                    </a:lnTo>
                    <a:lnTo>
                      <a:pt x="491" y="390"/>
                    </a:lnTo>
                    <a:lnTo>
                      <a:pt x="488" y="387"/>
                    </a:lnTo>
                    <a:lnTo>
                      <a:pt x="486" y="387"/>
                    </a:lnTo>
                    <a:lnTo>
                      <a:pt x="483" y="386"/>
                    </a:lnTo>
                    <a:lnTo>
                      <a:pt x="481" y="386"/>
                    </a:lnTo>
                    <a:lnTo>
                      <a:pt x="478" y="385"/>
                    </a:lnTo>
                    <a:lnTo>
                      <a:pt x="477" y="383"/>
                    </a:lnTo>
                    <a:lnTo>
                      <a:pt x="476" y="381"/>
                    </a:lnTo>
                    <a:lnTo>
                      <a:pt x="467" y="378"/>
                    </a:lnTo>
                    <a:lnTo>
                      <a:pt x="463" y="374"/>
                    </a:lnTo>
                    <a:lnTo>
                      <a:pt x="459" y="367"/>
                    </a:lnTo>
                    <a:lnTo>
                      <a:pt x="458" y="361"/>
                    </a:lnTo>
                    <a:lnTo>
                      <a:pt x="455" y="358"/>
                    </a:lnTo>
                    <a:lnTo>
                      <a:pt x="450" y="356"/>
                    </a:lnTo>
                    <a:lnTo>
                      <a:pt x="449" y="354"/>
                    </a:lnTo>
                    <a:lnTo>
                      <a:pt x="447" y="353"/>
                    </a:lnTo>
                    <a:lnTo>
                      <a:pt x="445" y="351"/>
                    </a:lnTo>
                    <a:lnTo>
                      <a:pt x="444" y="349"/>
                    </a:lnTo>
                    <a:lnTo>
                      <a:pt x="444" y="343"/>
                    </a:lnTo>
                    <a:lnTo>
                      <a:pt x="443" y="340"/>
                    </a:lnTo>
                    <a:lnTo>
                      <a:pt x="438" y="338"/>
                    </a:lnTo>
                    <a:lnTo>
                      <a:pt x="437" y="338"/>
                    </a:lnTo>
                    <a:lnTo>
                      <a:pt x="432" y="335"/>
                    </a:lnTo>
                    <a:lnTo>
                      <a:pt x="429" y="330"/>
                    </a:lnTo>
                    <a:lnTo>
                      <a:pt x="429" y="318"/>
                    </a:lnTo>
                    <a:lnTo>
                      <a:pt x="428" y="315"/>
                    </a:lnTo>
                    <a:lnTo>
                      <a:pt x="427" y="314"/>
                    </a:lnTo>
                    <a:lnTo>
                      <a:pt x="427" y="313"/>
                    </a:lnTo>
                    <a:lnTo>
                      <a:pt x="425" y="313"/>
                    </a:lnTo>
                    <a:lnTo>
                      <a:pt x="424" y="314"/>
                    </a:lnTo>
                    <a:lnTo>
                      <a:pt x="419" y="314"/>
                    </a:lnTo>
                    <a:lnTo>
                      <a:pt x="415" y="312"/>
                    </a:lnTo>
                    <a:lnTo>
                      <a:pt x="413" y="309"/>
                    </a:lnTo>
                    <a:lnTo>
                      <a:pt x="409" y="307"/>
                    </a:lnTo>
                    <a:lnTo>
                      <a:pt x="407" y="301"/>
                    </a:lnTo>
                    <a:lnTo>
                      <a:pt x="407" y="293"/>
                    </a:lnTo>
                    <a:lnTo>
                      <a:pt x="405" y="290"/>
                    </a:lnTo>
                    <a:lnTo>
                      <a:pt x="403" y="290"/>
                    </a:lnTo>
                    <a:lnTo>
                      <a:pt x="400" y="289"/>
                    </a:lnTo>
                    <a:lnTo>
                      <a:pt x="390" y="289"/>
                    </a:lnTo>
                    <a:lnTo>
                      <a:pt x="388" y="286"/>
                    </a:lnTo>
                    <a:lnTo>
                      <a:pt x="386" y="284"/>
                    </a:lnTo>
                    <a:lnTo>
                      <a:pt x="386" y="283"/>
                    </a:lnTo>
                    <a:lnTo>
                      <a:pt x="393" y="276"/>
                    </a:lnTo>
                    <a:lnTo>
                      <a:pt x="393" y="271"/>
                    </a:lnTo>
                    <a:lnTo>
                      <a:pt x="390" y="271"/>
                    </a:lnTo>
                    <a:lnTo>
                      <a:pt x="388" y="273"/>
                    </a:lnTo>
                    <a:lnTo>
                      <a:pt x="384" y="276"/>
                    </a:lnTo>
                    <a:lnTo>
                      <a:pt x="380" y="276"/>
                    </a:lnTo>
                    <a:lnTo>
                      <a:pt x="379" y="275"/>
                    </a:lnTo>
                    <a:lnTo>
                      <a:pt x="376" y="274"/>
                    </a:lnTo>
                    <a:lnTo>
                      <a:pt x="375" y="271"/>
                    </a:lnTo>
                    <a:lnTo>
                      <a:pt x="375" y="266"/>
                    </a:lnTo>
                    <a:lnTo>
                      <a:pt x="376" y="265"/>
                    </a:lnTo>
                    <a:lnTo>
                      <a:pt x="378" y="263"/>
                    </a:lnTo>
                    <a:lnTo>
                      <a:pt x="379" y="261"/>
                    </a:lnTo>
                    <a:lnTo>
                      <a:pt x="376" y="259"/>
                    </a:lnTo>
                    <a:lnTo>
                      <a:pt x="375" y="259"/>
                    </a:lnTo>
                    <a:lnTo>
                      <a:pt x="374" y="257"/>
                    </a:lnTo>
                    <a:lnTo>
                      <a:pt x="373" y="259"/>
                    </a:lnTo>
                    <a:lnTo>
                      <a:pt x="369" y="259"/>
                    </a:lnTo>
                    <a:lnTo>
                      <a:pt x="365" y="257"/>
                    </a:lnTo>
                    <a:lnTo>
                      <a:pt x="360" y="252"/>
                    </a:lnTo>
                    <a:lnTo>
                      <a:pt x="358" y="257"/>
                    </a:lnTo>
                    <a:lnTo>
                      <a:pt x="356" y="259"/>
                    </a:lnTo>
                    <a:lnTo>
                      <a:pt x="354" y="260"/>
                    </a:lnTo>
                    <a:lnTo>
                      <a:pt x="350" y="259"/>
                    </a:lnTo>
                    <a:lnTo>
                      <a:pt x="348" y="257"/>
                    </a:lnTo>
                    <a:lnTo>
                      <a:pt x="344" y="255"/>
                    </a:lnTo>
                    <a:lnTo>
                      <a:pt x="339" y="250"/>
                    </a:lnTo>
                    <a:lnTo>
                      <a:pt x="338" y="247"/>
                    </a:lnTo>
                    <a:lnTo>
                      <a:pt x="335" y="245"/>
                    </a:lnTo>
                    <a:lnTo>
                      <a:pt x="322" y="240"/>
                    </a:lnTo>
                    <a:lnTo>
                      <a:pt x="311" y="235"/>
                    </a:lnTo>
                    <a:lnTo>
                      <a:pt x="299" y="230"/>
                    </a:lnTo>
                    <a:lnTo>
                      <a:pt x="276" y="230"/>
                    </a:lnTo>
                    <a:lnTo>
                      <a:pt x="265" y="227"/>
                    </a:lnTo>
                    <a:lnTo>
                      <a:pt x="255" y="224"/>
                    </a:lnTo>
                    <a:lnTo>
                      <a:pt x="245" y="218"/>
                    </a:lnTo>
                    <a:lnTo>
                      <a:pt x="237" y="210"/>
                    </a:lnTo>
                    <a:lnTo>
                      <a:pt x="233" y="211"/>
                    </a:lnTo>
                    <a:lnTo>
                      <a:pt x="228" y="212"/>
                    </a:lnTo>
                    <a:lnTo>
                      <a:pt x="225" y="215"/>
                    </a:lnTo>
                    <a:lnTo>
                      <a:pt x="221" y="216"/>
                    </a:lnTo>
                    <a:lnTo>
                      <a:pt x="222" y="218"/>
                    </a:lnTo>
                    <a:lnTo>
                      <a:pt x="225" y="222"/>
                    </a:lnTo>
                    <a:lnTo>
                      <a:pt x="220" y="227"/>
                    </a:lnTo>
                    <a:lnTo>
                      <a:pt x="211" y="234"/>
                    </a:lnTo>
                    <a:lnTo>
                      <a:pt x="201" y="239"/>
                    </a:lnTo>
                    <a:lnTo>
                      <a:pt x="192" y="244"/>
                    </a:lnTo>
                    <a:lnTo>
                      <a:pt x="184" y="245"/>
                    </a:lnTo>
                    <a:lnTo>
                      <a:pt x="183" y="245"/>
                    </a:lnTo>
                    <a:lnTo>
                      <a:pt x="181" y="242"/>
                    </a:lnTo>
                    <a:lnTo>
                      <a:pt x="181" y="240"/>
                    </a:lnTo>
                    <a:lnTo>
                      <a:pt x="182" y="239"/>
                    </a:lnTo>
                    <a:lnTo>
                      <a:pt x="183" y="239"/>
                    </a:lnTo>
                    <a:lnTo>
                      <a:pt x="183" y="234"/>
                    </a:lnTo>
                    <a:lnTo>
                      <a:pt x="186" y="225"/>
                    </a:lnTo>
                    <a:lnTo>
                      <a:pt x="191" y="218"/>
                    </a:lnTo>
                    <a:lnTo>
                      <a:pt x="201" y="213"/>
                    </a:lnTo>
                    <a:lnTo>
                      <a:pt x="201" y="210"/>
                    </a:lnTo>
                    <a:lnTo>
                      <a:pt x="197" y="210"/>
                    </a:lnTo>
                    <a:lnTo>
                      <a:pt x="189" y="212"/>
                    </a:lnTo>
                    <a:lnTo>
                      <a:pt x="179" y="218"/>
                    </a:lnTo>
                    <a:lnTo>
                      <a:pt x="169" y="227"/>
                    </a:lnTo>
                    <a:lnTo>
                      <a:pt x="162" y="237"/>
                    </a:lnTo>
                    <a:lnTo>
                      <a:pt x="159" y="246"/>
                    </a:lnTo>
                    <a:lnTo>
                      <a:pt x="159" y="252"/>
                    </a:lnTo>
                    <a:lnTo>
                      <a:pt x="157" y="260"/>
                    </a:lnTo>
                    <a:lnTo>
                      <a:pt x="154" y="263"/>
                    </a:lnTo>
                    <a:lnTo>
                      <a:pt x="151" y="265"/>
                    </a:lnTo>
                    <a:lnTo>
                      <a:pt x="146" y="266"/>
                    </a:lnTo>
                    <a:lnTo>
                      <a:pt x="142" y="268"/>
                    </a:lnTo>
                    <a:lnTo>
                      <a:pt x="138" y="270"/>
                    </a:lnTo>
                    <a:lnTo>
                      <a:pt x="136" y="273"/>
                    </a:lnTo>
                    <a:lnTo>
                      <a:pt x="134" y="275"/>
                    </a:lnTo>
                    <a:lnTo>
                      <a:pt x="132" y="279"/>
                    </a:lnTo>
                    <a:lnTo>
                      <a:pt x="123" y="285"/>
                    </a:lnTo>
                    <a:lnTo>
                      <a:pt x="114" y="290"/>
                    </a:lnTo>
                    <a:lnTo>
                      <a:pt x="97" y="303"/>
                    </a:lnTo>
                    <a:lnTo>
                      <a:pt x="85" y="307"/>
                    </a:lnTo>
                    <a:lnTo>
                      <a:pt x="73" y="309"/>
                    </a:lnTo>
                    <a:lnTo>
                      <a:pt x="64" y="312"/>
                    </a:lnTo>
                    <a:lnTo>
                      <a:pt x="58" y="317"/>
                    </a:lnTo>
                    <a:lnTo>
                      <a:pt x="50" y="322"/>
                    </a:lnTo>
                    <a:lnTo>
                      <a:pt x="43" y="324"/>
                    </a:lnTo>
                    <a:lnTo>
                      <a:pt x="33" y="324"/>
                    </a:lnTo>
                    <a:lnTo>
                      <a:pt x="38" y="319"/>
                    </a:lnTo>
                    <a:lnTo>
                      <a:pt x="40" y="318"/>
                    </a:lnTo>
                    <a:lnTo>
                      <a:pt x="43" y="318"/>
                    </a:lnTo>
                    <a:lnTo>
                      <a:pt x="46" y="317"/>
                    </a:lnTo>
                    <a:lnTo>
                      <a:pt x="49" y="317"/>
                    </a:lnTo>
                    <a:lnTo>
                      <a:pt x="51" y="315"/>
                    </a:lnTo>
                    <a:lnTo>
                      <a:pt x="55" y="312"/>
                    </a:lnTo>
                    <a:lnTo>
                      <a:pt x="58" y="308"/>
                    </a:lnTo>
                    <a:lnTo>
                      <a:pt x="61" y="304"/>
                    </a:lnTo>
                    <a:lnTo>
                      <a:pt x="65" y="301"/>
                    </a:lnTo>
                    <a:lnTo>
                      <a:pt x="68" y="300"/>
                    </a:lnTo>
                    <a:lnTo>
                      <a:pt x="72" y="300"/>
                    </a:lnTo>
                    <a:lnTo>
                      <a:pt x="74" y="299"/>
                    </a:lnTo>
                    <a:lnTo>
                      <a:pt x="80" y="299"/>
                    </a:lnTo>
                    <a:lnTo>
                      <a:pt x="84" y="295"/>
                    </a:lnTo>
                    <a:lnTo>
                      <a:pt x="94" y="288"/>
                    </a:lnTo>
                    <a:lnTo>
                      <a:pt x="117" y="273"/>
                    </a:lnTo>
                    <a:lnTo>
                      <a:pt x="123" y="268"/>
                    </a:lnTo>
                    <a:lnTo>
                      <a:pt x="130" y="255"/>
                    </a:lnTo>
                    <a:lnTo>
                      <a:pt x="137" y="249"/>
                    </a:lnTo>
                    <a:lnTo>
                      <a:pt x="130" y="249"/>
                    </a:lnTo>
                    <a:lnTo>
                      <a:pt x="127" y="250"/>
                    </a:lnTo>
                    <a:lnTo>
                      <a:pt x="123" y="252"/>
                    </a:lnTo>
                    <a:lnTo>
                      <a:pt x="119" y="254"/>
                    </a:lnTo>
                    <a:lnTo>
                      <a:pt x="112" y="254"/>
                    </a:lnTo>
                    <a:lnTo>
                      <a:pt x="109" y="252"/>
                    </a:lnTo>
                    <a:lnTo>
                      <a:pt x="107" y="252"/>
                    </a:lnTo>
                    <a:lnTo>
                      <a:pt x="104" y="251"/>
                    </a:lnTo>
                    <a:lnTo>
                      <a:pt x="103" y="254"/>
                    </a:lnTo>
                    <a:lnTo>
                      <a:pt x="102" y="255"/>
                    </a:lnTo>
                    <a:lnTo>
                      <a:pt x="102" y="257"/>
                    </a:lnTo>
                    <a:lnTo>
                      <a:pt x="94" y="254"/>
                    </a:lnTo>
                    <a:lnTo>
                      <a:pt x="88" y="251"/>
                    </a:lnTo>
                    <a:lnTo>
                      <a:pt x="82" y="246"/>
                    </a:lnTo>
                    <a:lnTo>
                      <a:pt x="82" y="252"/>
                    </a:lnTo>
                    <a:lnTo>
                      <a:pt x="75" y="252"/>
                    </a:lnTo>
                    <a:lnTo>
                      <a:pt x="73" y="254"/>
                    </a:lnTo>
                    <a:lnTo>
                      <a:pt x="72" y="256"/>
                    </a:lnTo>
                    <a:lnTo>
                      <a:pt x="70" y="256"/>
                    </a:lnTo>
                    <a:lnTo>
                      <a:pt x="68" y="254"/>
                    </a:lnTo>
                    <a:lnTo>
                      <a:pt x="67" y="251"/>
                    </a:lnTo>
                    <a:lnTo>
                      <a:pt x="67" y="235"/>
                    </a:lnTo>
                    <a:lnTo>
                      <a:pt x="65" y="232"/>
                    </a:lnTo>
                    <a:lnTo>
                      <a:pt x="64" y="231"/>
                    </a:lnTo>
                    <a:lnTo>
                      <a:pt x="63" y="231"/>
                    </a:lnTo>
                    <a:lnTo>
                      <a:pt x="61" y="232"/>
                    </a:lnTo>
                    <a:lnTo>
                      <a:pt x="59" y="234"/>
                    </a:lnTo>
                    <a:lnTo>
                      <a:pt x="58" y="236"/>
                    </a:lnTo>
                    <a:lnTo>
                      <a:pt x="55" y="239"/>
                    </a:lnTo>
                    <a:lnTo>
                      <a:pt x="50" y="237"/>
                    </a:lnTo>
                    <a:lnTo>
                      <a:pt x="44" y="234"/>
                    </a:lnTo>
                    <a:lnTo>
                      <a:pt x="36" y="229"/>
                    </a:lnTo>
                    <a:lnTo>
                      <a:pt x="28" y="220"/>
                    </a:lnTo>
                    <a:lnTo>
                      <a:pt x="30" y="220"/>
                    </a:lnTo>
                    <a:lnTo>
                      <a:pt x="31" y="218"/>
                    </a:lnTo>
                    <a:lnTo>
                      <a:pt x="34" y="218"/>
                    </a:lnTo>
                    <a:lnTo>
                      <a:pt x="31" y="215"/>
                    </a:lnTo>
                    <a:lnTo>
                      <a:pt x="26" y="210"/>
                    </a:lnTo>
                    <a:lnTo>
                      <a:pt x="23" y="207"/>
                    </a:lnTo>
                    <a:lnTo>
                      <a:pt x="20" y="206"/>
                    </a:lnTo>
                    <a:lnTo>
                      <a:pt x="18" y="201"/>
                    </a:lnTo>
                    <a:lnTo>
                      <a:pt x="21" y="192"/>
                    </a:lnTo>
                    <a:lnTo>
                      <a:pt x="29" y="185"/>
                    </a:lnTo>
                    <a:lnTo>
                      <a:pt x="39" y="179"/>
                    </a:lnTo>
                    <a:lnTo>
                      <a:pt x="48" y="178"/>
                    </a:lnTo>
                    <a:lnTo>
                      <a:pt x="53" y="177"/>
                    </a:lnTo>
                    <a:lnTo>
                      <a:pt x="60" y="174"/>
                    </a:lnTo>
                    <a:lnTo>
                      <a:pt x="69" y="169"/>
                    </a:lnTo>
                    <a:lnTo>
                      <a:pt x="77" y="166"/>
                    </a:lnTo>
                    <a:lnTo>
                      <a:pt x="79" y="162"/>
                    </a:lnTo>
                    <a:lnTo>
                      <a:pt x="79" y="161"/>
                    </a:lnTo>
                    <a:lnTo>
                      <a:pt x="78" y="158"/>
                    </a:lnTo>
                    <a:lnTo>
                      <a:pt x="75" y="157"/>
                    </a:lnTo>
                    <a:lnTo>
                      <a:pt x="74" y="154"/>
                    </a:lnTo>
                    <a:lnTo>
                      <a:pt x="73" y="153"/>
                    </a:lnTo>
                    <a:lnTo>
                      <a:pt x="73" y="152"/>
                    </a:lnTo>
                    <a:lnTo>
                      <a:pt x="74" y="151"/>
                    </a:lnTo>
                    <a:lnTo>
                      <a:pt x="78" y="151"/>
                    </a:lnTo>
                    <a:lnTo>
                      <a:pt x="79" y="152"/>
                    </a:lnTo>
                    <a:lnTo>
                      <a:pt x="79" y="146"/>
                    </a:lnTo>
                    <a:lnTo>
                      <a:pt x="70" y="146"/>
                    </a:lnTo>
                    <a:lnTo>
                      <a:pt x="68" y="148"/>
                    </a:lnTo>
                    <a:lnTo>
                      <a:pt x="63" y="151"/>
                    </a:lnTo>
                    <a:lnTo>
                      <a:pt x="59" y="153"/>
                    </a:lnTo>
                    <a:lnTo>
                      <a:pt x="50" y="153"/>
                    </a:lnTo>
                    <a:lnTo>
                      <a:pt x="46" y="152"/>
                    </a:lnTo>
                    <a:lnTo>
                      <a:pt x="41" y="149"/>
                    </a:lnTo>
                    <a:lnTo>
                      <a:pt x="16" y="149"/>
                    </a:lnTo>
                    <a:lnTo>
                      <a:pt x="16" y="147"/>
                    </a:lnTo>
                    <a:lnTo>
                      <a:pt x="15" y="144"/>
                    </a:lnTo>
                    <a:lnTo>
                      <a:pt x="11" y="140"/>
                    </a:lnTo>
                    <a:lnTo>
                      <a:pt x="11" y="135"/>
                    </a:lnTo>
                    <a:lnTo>
                      <a:pt x="13" y="134"/>
                    </a:lnTo>
                    <a:lnTo>
                      <a:pt x="9" y="134"/>
                    </a:lnTo>
                    <a:lnTo>
                      <a:pt x="5" y="133"/>
                    </a:lnTo>
                    <a:lnTo>
                      <a:pt x="0" y="128"/>
                    </a:lnTo>
                    <a:lnTo>
                      <a:pt x="11" y="122"/>
                    </a:lnTo>
                    <a:lnTo>
                      <a:pt x="25" y="117"/>
                    </a:lnTo>
                    <a:lnTo>
                      <a:pt x="36" y="110"/>
                    </a:lnTo>
                    <a:lnTo>
                      <a:pt x="44" y="110"/>
                    </a:lnTo>
                    <a:lnTo>
                      <a:pt x="44" y="114"/>
                    </a:lnTo>
                    <a:lnTo>
                      <a:pt x="46" y="119"/>
                    </a:lnTo>
                    <a:lnTo>
                      <a:pt x="70" y="119"/>
                    </a:lnTo>
                    <a:lnTo>
                      <a:pt x="67" y="112"/>
                    </a:lnTo>
                    <a:lnTo>
                      <a:pt x="61" y="107"/>
                    </a:lnTo>
                    <a:lnTo>
                      <a:pt x="54" y="104"/>
                    </a:lnTo>
                    <a:lnTo>
                      <a:pt x="46" y="100"/>
                    </a:lnTo>
                    <a:lnTo>
                      <a:pt x="44" y="98"/>
                    </a:lnTo>
                    <a:lnTo>
                      <a:pt x="36" y="86"/>
                    </a:lnTo>
                    <a:lnTo>
                      <a:pt x="34" y="84"/>
                    </a:lnTo>
                    <a:lnTo>
                      <a:pt x="29" y="81"/>
                    </a:lnTo>
                    <a:lnTo>
                      <a:pt x="21" y="79"/>
                    </a:lnTo>
                    <a:lnTo>
                      <a:pt x="15" y="78"/>
                    </a:lnTo>
                    <a:lnTo>
                      <a:pt x="13" y="75"/>
                    </a:lnTo>
                    <a:lnTo>
                      <a:pt x="13" y="74"/>
                    </a:lnTo>
                    <a:lnTo>
                      <a:pt x="14" y="73"/>
                    </a:lnTo>
                    <a:lnTo>
                      <a:pt x="18" y="65"/>
                    </a:lnTo>
                    <a:lnTo>
                      <a:pt x="18" y="64"/>
                    </a:lnTo>
                    <a:lnTo>
                      <a:pt x="19" y="63"/>
                    </a:lnTo>
                    <a:lnTo>
                      <a:pt x="40" y="63"/>
                    </a:lnTo>
                    <a:lnTo>
                      <a:pt x="55" y="47"/>
                    </a:lnTo>
                    <a:lnTo>
                      <a:pt x="73" y="34"/>
                    </a:lnTo>
                    <a:lnTo>
                      <a:pt x="93" y="25"/>
                    </a:lnTo>
                    <a:lnTo>
                      <a:pt x="95" y="24"/>
                    </a:lnTo>
                    <a:lnTo>
                      <a:pt x="99" y="24"/>
                    </a:lnTo>
                    <a:lnTo>
                      <a:pt x="102" y="25"/>
                    </a:lnTo>
                    <a:lnTo>
                      <a:pt x="104" y="25"/>
                    </a:lnTo>
                    <a:lnTo>
                      <a:pt x="108" y="24"/>
                    </a:lnTo>
                    <a:lnTo>
                      <a:pt x="110" y="22"/>
                    </a:lnTo>
                    <a:lnTo>
                      <a:pt x="114" y="20"/>
                    </a:lnTo>
                    <a:lnTo>
                      <a:pt x="119" y="15"/>
                    </a:lnTo>
                    <a:lnTo>
                      <a:pt x="122" y="13"/>
                    </a:lnTo>
                    <a:lnTo>
                      <a:pt x="125" y="12"/>
                    </a:lnTo>
                    <a:lnTo>
                      <a:pt x="129" y="12"/>
                    </a:lnTo>
                    <a:lnTo>
                      <a:pt x="132" y="15"/>
                    </a:lnTo>
                    <a:lnTo>
                      <a:pt x="134" y="16"/>
                    </a:lnTo>
                    <a:lnTo>
                      <a:pt x="138" y="18"/>
                    </a:lnTo>
                    <a:lnTo>
                      <a:pt x="136" y="21"/>
                    </a:lnTo>
                    <a:lnTo>
                      <a:pt x="136" y="22"/>
                    </a:lnTo>
                    <a:lnTo>
                      <a:pt x="134" y="24"/>
                    </a:lnTo>
                    <a:lnTo>
                      <a:pt x="137" y="24"/>
                    </a:lnTo>
                    <a:lnTo>
                      <a:pt x="142" y="21"/>
                    </a:lnTo>
                    <a:lnTo>
                      <a:pt x="144" y="18"/>
                    </a:lnTo>
                    <a:lnTo>
                      <a:pt x="148" y="20"/>
                    </a:lnTo>
                    <a:lnTo>
                      <a:pt x="149" y="20"/>
                    </a:lnTo>
                    <a:lnTo>
                      <a:pt x="154" y="22"/>
                    </a:lnTo>
                    <a:lnTo>
                      <a:pt x="174" y="22"/>
                    </a:lnTo>
                    <a:lnTo>
                      <a:pt x="178" y="25"/>
                    </a:lnTo>
                    <a:lnTo>
                      <a:pt x="182" y="29"/>
                    </a:lnTo>
                    <a:lnTo>
                      <a:pt x="186" y="30"/>
                    </a:lnTo>
                    <a:lnTo>
                      <a:pt x="217" y="30"/>
                    </a:lnTo>
                    <a:lnTo>
                      <a:pt x="226" y="35"/>
                    </a:lnTo>
                    <a:lnTo>
                      <a:pt x="238" y="39"/>
                    </a:lnTo>
                    <a:lnTo>
                      <a:pt x="252" y="41"/>
                    </a:lnTo>
                    <a:lnTo>
                      <a:pt x="267" y="41"/>
                    </a:lnTo>
                    <a:lnTo>
                      <a:pt x="279" y="37"/>
                    </a:lnTo>
                    <a:lnTo>
                      <a:pt x="282" y="37"/>
                    </a:lnTo>
                    <a:lnTo>
                      <a:pt x="292" y="39"/>
                    </a:lnTo>
                    <a:lnTo>
                      <a:pt x="300" y="42"/>
                    </a:lnTo>
                    <a:lnTo>
                      <a:pt x="309" y="46"/>
                    </a:lnTo>
                    <a:lnTo>
                      <a:pt x="309" y="45"/>
                    </a:lnTo>
                    <a:lnTo>
                      <a:pt x="310" y="46"/>
                    </a:lnTo>
                    <a:lnTo>
                      <a:pt x="312" y="46"/>
                    </a:lnTo>
                    <a:lnTo>
                      <a:pt x="314" y="45"/>
                    </a:lnTo>
                    <a:lnTo>
                      <a:pt x="314" y="46"/>
                    </a:lnTo>
                    <a:lnTo>
                      <a:pt x="315" y="47"/>
                    </a:lnTo>
                    <a:lnTo>
                      <a:pt x="317" y="49"/>
                    </a:lnTo>
                    <a:lnTo>
                      <a:pt x="319" y="50"/>
                    </a:lnTo>
                    <a:lnTo>
                      <a:pt x="319" y="51"/>
                    </a:lnTo>
                    <a:lnTo>
                      <a:pt x="335" y="59"/>
                    </a:lnTo>
                    <a:lnTo>
                      <a:pt x="351" y="61"/>
                    </a:lnTo>
                    <a:lnTo>
                      <a:pt x="364" y="63"/>
                    </a:lnTo>
                    <a:lnTo>
                      <a:pt x="364" y="61"/>
                    </a:lnTo>
                    <a:lnTo>
                      <a:pt x="361" y="59"/>
                    </a:lnTo>
                    <a:lnTo>
                      <a:pt x="361" y="56"/>
                    </a:lnTo>
                    <a:lnTo>
                      <a:pt x="366" y="54"/>
                    </a:lnTo>
                    <a:lnTo>
                      <a:pt x="370" y="52"/>
                    </a:lnTo>
                    <a:lnTo>
                      <a:pt x="378" y="52"/>
                    </a:lnTo>
                    <a:lnTo>
                      <a:pt x="378" y="51"/>
                    </a:lnTo>
                    <a:lnTo>
                      <a:pt x="379" y="50"/>
                    </a:lnTo>
                    <a:lnTo>
                      <a:pt x="379" y="49"/>
                    </a:lnTo>
                    <a:lnTo>
                      <a:pt x="380" y="47"/>
                    </a:lnTo>
                    <a:lnTo>
                      <a:pt x="380" y="46"/>
                    </a:lnTo>
                    <a:lnTo>
                      <a:pt x="384" y="46"/>
                    </a:lnTo>
                    <a:lnTo>
                      <a:pt x="386" y="47"/>
                    </a:lnTo>
                    <a:lnTo>
                      <a:pt x="389" y="50"/>
                    </a:lnTo>
                    <a:lnTo>
                      <a:pt x="393" y="50"/>
                    </a:lnTo>
                    <a:lnTo>
                      <a:pt x="395" y="49"/>
                    </a:lnTo>
                    <a:lnTo>
                      <a:pt x="399" y="47"/>
                    </a:lnTo>
                    <a:lnTo>
                      <a:pt x="407" y="44"/>
                    </a:lnTo>
                    <a:lnTo>
                      <a:pt x="417" y="41"/>
                    </a:lnTo>
                    <a:lnTo>
                      <a:pt x="425" y="39"/>
                    </a:lnTo>
                    <a:lnTo>
                      <a:pt x="435" y="36"/>
                    </a:lnTo>
                    <a:lnTo>
                      <a:pt x="438" y="41"/>
                    </a:lnTo>
                    <a:lnTo>
                      <a:pt x="440" y="42"/>
                    </a:lnTo>
                    <a:lnTo>
                      <a:pt x="445" y="42"/>
                    </a:lnTo>
                    <a:lnTo>
                      <a:pt x="449" y="39"/>
                    </a:lnTo>
                    <a:lnTo>
                      <a:pt x="452" y="34"/>
                    </a:lnTo>
                    <a:lnTo>
                      <a:pt x="453" y="32"/>
                    </a:lnTo>
                    <a:lnTo>
                      <a:pt x="454" y="30"/>
                    </a:lnTo>
                    <a:lnTo>
                      <a:pt x="457" y="30"/>
                    </a:lnTo>
                    <a:lnTo>
                      <a:pt x="463" y="36"/>
                    </a:lnTo>
                    <a:lnTo>
                      <a:pt x="468" y="42"/>
                    </a:lnTo>
                    <a:lnTo>
                      <a:pt x="473" y="46"/>
                    </a:lnTo>
                    <a:lnTo>
                      <a:pt x="478" y="49"/>
                    </a:lnTo>
                    <a:lnTo>
                      <a:pt x="481" y="49"/>
                    </a:lnTo>
                    <a:lnTo>
                      <a:pt x="483" y="47"/>
                    </a:lnTo>
                    <a:lnTo>
                      <a:pt x="484" y="45"/>
                    </a:lnTo>
                    <a:lnTo>
                      <a:pt x="491" y="39"/>
                    </a:lnTo>
                    <a:lnTo>
                      <a:pt x="494" y="37"/>
                    </a:lnTo>
                    <a:lnTo>
                      <a:pt x="494" y="40"/>
                    </a:lnTo>
                    <a:lnTo>
                      <a:pt x="497" y="42"/>
                    </a:lnTo>
                    <a:lnTo>
                      <a:pt x="498" y="46"/>
                    </a:lnTo>
                    <a:lnTo>
                      <a:pt x="503" y="49"/>
                    </a:lnTo>
                    <a:lnTo>
                      <a:pt x="507" y="49"/>
                    </a:lnTo>
                    <a:lnTo>
                      <a:pt x="511" y="47"/>
                    </a:lnTo>
                    <a:lnTo>
                      <a:pt x="513" y="45"/>
                    </a:lnTo>
                    <a:lnTo>
                      <a:pt x="517" y="44"/>
                    </a:lnTo>
                    <a:lnTo>
                      <a:pt x="521" y="44"/>
                    </a:lnTo>
                    <a:lnTo>
                      <a:pt x="534" y="46"/>
                    </a:lnTo>
                    <a:lnTo>
                      <a:pt x="546" y="51"/>
                    </a:lnTo>
                    <a:lnTo>
                      <a:pt x="558" y="56"/>
                    </a:lnTo>
                    <a:lnTo>
                      <a:pt x="570" y="60"/>
                    </a:lnTo>
                    <a:lnTo>
                      <a:pt x="583" y="61"/>
                    </a:lnTo>
                    <a:lnTo>
                      <a:pt x="595" y="60"/>
                    </a:lnTo>
                    <a:lnTo>
                      <a:pt x="601" y="60"/>
                    </a:lnTo>
                    <a:lnTo>
                      <a:pt x="605" y="63"/>
                    </a:lnTo>
                    <a:lnTo>
                      <a:pt x="610" y="66"/>
                    </a:lnTo>
                    <a:lnTo>
                      <a:pt x="615" y="74"/>
                    </a:lnTo>
                    <a:lnTo>
                      <a:pt x="614" y="74"/>
                    </a:lnTo>
                    <a:lnTo>
                      <a:pt x="611" y="75"/>
                    </a:lnTo>
                    <a:lnTo>
                      <a:pt x="604" y="75"/>
                    </a:lnTo>
                    <a:lnTo>
                      <a:pt x="601" y="78"/>
                    </a:lnTo>
                    <a:lnTo>
                      <a:pt x="601" y="79"/>
                    </a:lnTo>
                    <a:lnTo>
                      <a:pt x="602" y="80"/>
                    </a:lnTo>
                    <a:lnTo>
                      <a:pt x="602" y="81"/>
                    </a:lnTo>
                    <a:lnTo>
                      <a:pt x="607" y="84"/>
                    </a:lnTo>
                    <a:lnTo>
                      <a:pt x="616" y="84"/>
                    </a:lnTo>
                    <a:lnTo>
                      <a:pt x="625" y="83"/>
                    </a:lnTo>
                    <a:lnTo>
                      <a:pt x="631" y="81"/>
                    </a:lnTo>
                    <a:lnTo>
                      <a:pt x="639" y="80"/>
                    </a:lnTo>
                    <a:lnTo>
                      <a:pt x="665" y="80"/>
                    </a:lnTo>
                    <a:lnTo>
                      <a:pt x="671" y="84"/>
                    </a:lnTo>
                    <a:lnTo>
                      <a:pt x="674" y="85"/>
                    </a:lnTo>
                    <a:lnTo>
                      <a:pt x="676" y="88"/>
                    </a:lnTo>
                    <a:lnTo>
                      <a:pt x="678" y="90"/>
                    </a:lnTo>
                    <a:lnTo>
                      <a:pt x="680" y="93"/>
                    </a:lnTo>
                    <a:lnTo>
                      <a:pt x="683" y="94"/>
                    </a:lnTo>
                    <a:lnTo>
                      <a:pt x="685" y="96"/>
                    </a:lnTo>
                    <a:lnTo>
                      <a:pt x="689" y="96"/>
                    </a:lnTo>
                    <a:lnTo>
                      <a:pt x="688" y="95"/>
                    </a:lnTo>
                    <a:lnTo>
                      <a:pt x="688" y="93"/>
                    </a:lnTo>
                    <a:lnTo>
                      <a:pt x="686" y="90"/>
                    </a:lnTo>
                    <a:lnTo>
                      <a:pt x="686" y="89"/>
                    </a:lnTo>
                    <a:lnTo>
                      <a:pt x="685" y="86"/>
                    </a:lnTo>
                    <a:lnTo>
                      <a:pt x="685" y="81"/>
                    </a:lnTo>
                    <a:lnTo>
                      <a:pt x="689" y="78"/>
                    </a:lnTo>
                    <a:lnTo>
                      <a:pt x="691" y="78"/>
                    </a:lnTo>
                    <a:lnTo>
                      <a:pt x="694" y="76"/>
                    </a:lnTo>
                    <a:lnTo>
                      <a:pt x="699" y="76"/>
                    </a:lnTo>
                    <a:lnTo>
                      <a:pt x="701" y="75"/>
                    </a:lnTo>
                    <a:lnTo>
                      <a:pt x="703" y="74"/>
                    </a:lnTo>
                    <a:lnTo>
                      <a:pt x="704" y="71"/>
                    </a:lnTo>
                    <a:lnTo>
                      <a:pt x="704" y="69"/>
                    </a:lnTo>
                    <a:lnTo>
                      <a:pt x="698" y="71"/>
                    </a:lnTo>
                    <a:lnTo>
                      <a:pt x="690" y="74"/>
                    </a:lnTo>
                    <a:lnTo>
                      <a:pt x="683" y="75"/>
                    </a:lnTo>
                    <a:lnTo>
                      <a:pt x="680" y="75"/>
                    </a:lnTo>
                    <a:lnTo>
                      <a:pt x="678" y="73"/>
                    </a:lnTo>
                    <a:lnTo>
                      <a:pt x="678" y="70"/>
                    </a:lnTo>
                    <a:lnTo>
                      <a:pt x="680" y="66"/>
                    </a:lnTo>
                    <a:lnTo>
                      <a:pt x="686" y="63"/>
                    </a:lnTo>
                    <a:lnTo>
                      <a:pt x="695" y="61"/>
                    </a:lnTo>
                    <a:lnTo>
                      <a:pt x="703" y="60"/>
                    </a:lnTo>
                    <a:lnTo>
                      <a:pt x="709" y="59"/>
                    </a:lnTo>
                    <a:lnTo>
                      <a:pt x="714" y="68"/>
                    </a:lnTo>
                    <a:lnTo>
                      <a:pt x="724" y="75"/>
                    </a:lnTo>
                    <a:lnTo>
                      <a:pt x="735" y="80"/>
                    </a:lnTo>
                    <a:lnTo>
                      <a:pt x="748" y="83"/>
                    </a:lnTo>
                    <a:lnTo>
                      <a:pt x="762" y="84"/>
                    </a:lnTo>
                    <a:lnTo>
                      <a:pt x="797" y="84"/>
                    </a:lnTo>
                    <a:lnTo>
                      <a:pt x="797" y="79"/>
                    </a:lnTo>
                    <a:lnTo>
                      <a:pt x="798" y="75"/>
                    </a:lnTo>
                    <a:lnTo>
                      <a:pt x="803" y="70"/>
                    </a:lnTo>
                    <a:lnTo>
                      <a:pt x="811" y="70"/>
                    </a:lnTo>
                    <a:lnTo>
                      <a:pt x="814" y="71"/>
                    </a:lnTo>
                    <a:lnTo>
                      <a:pt x="817" y="73"/>
                    </a:lnTo>
                    <a:lnTo>
                      <a:pt x="821" y="74"/>
                    </a:lnTo>
                    <a:lnTo>
                      <a:pt x="823" y="74"/>
                    </a:lnTo>
                    <a:lnTo>
                      <a:pt x="826" y="76"/>
                    </a:lnTo>
                    <a:lnTo>
                      <a:pt x="826" y="81"/>
                    </a:lnTo>
                    <a:lnTo>
                      <a:pt x="824" y="83"/>
                    </a:lnTo>
                    <a:lnTo>
                      <a:pt x="824" y="89"/>
                    </a:lnTo>
                    <a:lnTo>
                      <a:pt x="826" y="89"/>
                    </a:lnTo>
                    <a:lnTo>
                      <a:pt x="828" y="90"/>
                    </a:lnTo>
                    <a:lnTo>
                      <a:pt x="831" y="89"/>
                    </a:lnTo>
                    <a:lnTo>
                      <a:pt x="833" y="81"/>
                    </a:lnTo>
                    <a:lnTo>
                      <a:pt x="843" y="74"/>
                    </a:lnTo>
                    <a:lnTo>
                      <a:pt x="849" y="71"/>
                    </a:lnTo>
                    <a:lnTo>
                      <a:pt x="852" y="68"/>
                    </a:lnTo>
                    <a:lnTo>
                      <a:pt x="852" y="61"/>
                    </a:lnTo>
                    <a:lnTo>
                      <a:pt x="844" y="65"/>
                    </a:lnTo>
                    <a:lnTo>
                      <a:pt x="844" y="64"/>
                    </a:lnTo>
                    <a:lnTo>
                      <a:pt x="846" y="63"/>
                    </a:lnTo>
                    <a:lnTo>
                      <a:pt x="846" y="56"/>
                    </a:lnTo>
                    <a:lnTo>
                      <a:pt x="847" y="54"/>
                    </a:lnTo>
                    <a:lnTo>
                      <a:pt x="847" y="52"/>
                    </a:lnTo>
                    <a:lnTo>
                      <a:pt x="844" y="47"/>
                    </a:lnTo>
                    <a:lnTo>
                      <a:pt x="839" y="45"/>
                    </a:lnTo>
                    <a:lnTo>
                      <a:pt x="833" y="42"/>
                    </a:lnTo>
                    <a:lnTo>
                      <a:pt x="827" y="41"/>
                    </a:lnTo>
                    <a:lnTo>
                      <a:pt x="822" y="39"/>
                    </a:lnTo>
                    <a:lnTo>
                      <a:pt x="819" y="34"/>
                    </a:lnTo>
                    <a:lnTo>
                      <a:pt x="819" y="31"/>
                    </a:lnTo>
                    <a:lnTo>
                      <a:pt x="821" y="30"/>
                    </a:lnTo>
                    <a:lnTo>
                      <a:pt x="823" y="29"/>
                    </a:lnTo>
                    <a:lnTo>
                      <a:pt x="824" y="26"/>
                    </a:lnTo>
                    <a:lnTo>
                      <a:pt x="824" y="21"/>
                    </a:lnTo>
                    <a:lnTo>
                      <a:pt x="823" y="20"/>
                    </a:lnTo>
                    <a:lnTo>
                      <a:pt x="822" y="17"/>
                    </a:lnTo>
                    <a:lnTo>
                      <a:pt x="822" y="12"/>
                    </a:lnTo>
                    <a:lnTo>
                      <a:pt x="823" y="11"/>
                    </a:lnTo>
                    <a:lnTo>
                      <a:pt x="826" y="10"/>
                    </a:lnTo>
                    <a:lnTo>
                      <a:pt x="828" y="10"/>
                    </a:lnTo>
                    <a:lnTo>
                      <a:pt x="831" y="8"/>
                    </a:lnTo>
                    <a:lnTo>
                      <a:pt x="833" y="8"/>
                    </a:lnTo>
                    <a:lnTo>
                      <a:pt x="833" y="5"/>
                    </a:lnTo>
                    <a:lnTo>
                      <a:pt x="832" y="2"/>
                    </a:lnTo>
                    <a:lnTo>
                      <a:pt x="832" y="1"/>
                    </a:lnTo>
                    <a:lnTo>
                      <a:pt x="8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244"/>
              <p:cNvSpPr>
                <a:spLocks/>
              </p:cNvSpPr>
              <p:nvPr/>
            </p:nvSpPr>
            <p:spPr bwMode="auto">
              <a:xfrm>
                <a:off x="2559312" y="2918001"/>
                <a:ext cx="41451" cy="51816"/>
              </a:xfrm>
              <a:custGeom>
                <a:avLst/>
                <a:gdLst/>
                <a:ahLst/>
                <a:cxnLst>
                  <a:cxn ang="0">
                    <a:pos x="3" y="0"/>
                  </a:cxn>
                  <a:cxn ang="0">
                    <a:pos x="10" y="0"/>
                  </a:cxn>
                  <a:cxn ang="0">
                    <a:pos x="12" y="6"/>
                  </a:cxn>
                  <a:cxn ang="0">
                    <a:pos x="19" y="16"/>
                  </a:cxn>
                  <a:cxn ang="0">
                    <a:pos x="20" y="21"/>
                  </a:cxn>
                  <a:cxn ang="0">
                    <a:pos x="20" y="24"/>
                  </a:cxn>
                  <a:cxn ang="0">
                    <a:pos x="19" y="25"/>
                  </a:cxn>
                  <a:cxn ang="0">
                    <a:pos x="17" y="25"/>
                  </a:cxn>
                  <a:cxn ang="0">
                    <a:pos x="15" y="24"/>
                  </a:cxn>
                  <a:cxn ang="0">
                    <a:pos x="13" y="22"/>
                  </a:cxn>
                  <a:cxn ang="0">
                    <a:pos x="12" y="20"/>
                  </a:cxn>
                  <a:cxn ang="0">
                    <a:pos x="9" y="17"/>
                  </a:cxn>
                  <a:cxn ang="0">
                    <a:pos x="9" y="7"/>
                  </a:cxn>
                  <a:cxn ang="0">
                    <a:pos x="6" y="6"/>
                  </a:cxn>
                  <a:cxn ang="0">
                    <a:pos x="1" y="6"/>
                  </a:cxn>
                  <a:cxn ang="0">
                    <a:pos x="0" y="7"/>
                  </a:cxn>
                  <a:cxn ang="0">
                    <a:pos x="0" y="3"/>
                  </a:cxn>
                  <a:cxn ang="0">
                    <a:pos x="1" y="1"/>
                  </a:cxn>
                  <a:cxn ang="0">
                    <a:pos x="3" y="0"/>
                  </a:cxn>
                </a:cxnLst>
                <a:rect l="0" t="0" r="r" b="b"/>
                <a:pathLst>
                  <a:path w="20" h="25">
                    <a:moveTo>
                      <a:pt x="3" y="0"/>
                    </a:moveTo>
                    <a:lnTo>
                      <a:pt x="10" y="0"/>
                    </a:lnTo>
                    <a:lnTo>
                      <a:pt x="12" y="6"/>
                    </a:lnTo>
                    <a:lnTo>
                      <a:pt x="19" y="16"/>
                    </a:lnTo>
                    <a:lnTo>
                      <a:pt x="20" y="21"/>
                    </a:lnTo>
                    <a:lnTo>
                      <a:pt x="20" y="24"/>
                    </a:lnTo>
                    <a:lnTo>
                      <a:pt x="19" y="25"/>
                    </a:lnTo>
                    <a:lnTo>
                      <a:pt x="17" y="25"/>
                    </a:lnTo>
                    <a:lnTo>
                      <a:pt x="15" y="24"/>
                    </a:lnTo>
                    <a:lnTo>
                      <a:pt x="13" y="22"/>
                    </a:lnTo>
                    <a:lnTo>
                      <a:pt x="12" y="20"/>
                    </a:lnTo>
                    <a:lnTo>
                      <a:pt x="9" y="17"/>
                    </a:lnTo>
                    <a:lnTo>
                      <a:pt x="9" y="7"/>
                    </a:lnTo>
                    <a:lnTo>
                      <a:pt x="6" y="6"/>
                    </a:lnTo>
                    <a:lnTo>
                      <a:pt x="1" y="6"/>
                    </a:lnTo>
                    <a:lnTo>
                      <a:pt x="0" y="7"/>
                    </a:lnTo>
                    <a:lnTo>
                      <a:pt x="0" y="3"/>
                    </a:lnTo>
                    <a:lnTo>
                      <a:pt x="1"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245"/>
              <p:cNvSpPr>
                <a:spLocks/>
              </p:cNvSpPr>
              <p:nvPr/>
            </p:nvSpPr>
            <p:spPr bwMode="auto">
              <a:xfrm>
                <a:off x="2495063" y="2849603"/>
                <a:ext cx="39378" cy="68397"/>
              </a:xfrm>
              <a:custGeom>
                <a:avLst/>
                <a:gdLst/>
                <a:ahLst/>
                <a:cxnLst>
                  <a:cxn ang="0">
                    <a:pos x="4" y="0"/>
                  </a:cxn>
                  <a:cxn ang="0">
                    <a:pos x="7" y="0"/>
                  </a:cxn>
                  <a:cxn ang="0">
                    <a:pos x="9" y="1"/>
                  </a:cxn>
                  <a:cxn ang="0">
                    <a:pos x="12" y="1"/>
                  </a:cxn>
                  <a:cxn ang="0">
                    <a:pos x="15" y="0"/>
                  </a:cxn>
                  <a:cxn ang="0">
                    <a:pos x="15" y="8"/>
                  </a:cxn>
                  <a:cxn ang="0">
                    <a:pos x="14" y="10"/>
                  </a:cxn>
                  <a:cxn ang="0">
                    <a:pos x="14" y="14"/>
                  </a:cxn>
                  <a:cxn ang="0">
                    <a:pos x="15" y="18"/>
                  </a:cxn>
                  <a:cxn ang="0">
                    <a:pos x="19" y="18"/>
                  </a:cxn>
                  <a:cxn ang="0">
                    <a:pos x="19" y="30"/>
                  </a:cxn>
                  <a:cxn ang="0">
                    <a:pos x="17" y="33"/>
                  </a:cxn>
                  <a:cxn ang="0">
                    <a:pos x="12" y="25"/>
                  </a:cxn>
                  <a:cxn ang="0">
                    <a:pos x="11" y="21"/>
                  </a:cxn>
                  <a:cxn ang="0">
                    <a:pos x="11" y="16"/>
                  </a:cxn>
                  <a:cxn ang="0">
                    <a:pos x="6" y="15"/>
                  </a:cxn>
                  <a:cxn ang="0">
                    <a:pos x="4" y="11"/>
                  </a:cxn>
                  <a:cxn ang="0">
                    <a:pos x="1" y="9"/>
                  </a:cxn>
                  <a:cxn ang="0">
                    <a:pos x="0" y="4"/>
                  </a:cxn>
                  <a:cxn ang="0">
                    <a:pos x="0" y="3"/>
                  </a:cxn>
                  <a:cxn ang="0">
                    <a:pos x="2" y="1"/>
                  </a:cxn>
                  <a:cxn ang="0">
                    <a:pos x="4" y="0"/>
                  </a:cxn>
                </a:cxnLst>
                <a:rect l="0" t="0" r="r" b="b"/>
                <a:pathLst>
                  <a:path w="19" h="33">
                    <a:moveTo>
                      <a:pt x="4" y="0"/>
                    </a:moveTo>
                    <a:lnTo>
                      <a:pt x="7" y="0"/>
                    </a:lnTo>
                    <a:lnTo>
                      <a:pt x="9" y="1"/>
                    </a:lnTo>
                    <a:lnTo>
                      <a:pt x="12" y="1"/>
                    </a:lnTo>
                    <a:lnTo>
                      <a:pt x="15" y="0"/>
                    </a:lnTo>
                    <a:lnTo>
                      <a:pt x="15" y="8"/>
                    </a:lnTo>
                    <a:lnTo>
                      <a:pt x="14" y="10"/>
                    </a:lnTo>
                    <a:lnTo>
                      <a:pt x="14" y="14"/>
                    </a:lnTo>
                    <a:lnTo>
                      <a:pt x="15" y="18"/>
                    </a:lnTo>
                    <a:lnTo>
                      <a:pt x="19" y="18"/>
                    </a:lnTo>
                    <a:lnTo>
                      <a:pt x="19" y="30"/>
                    </a:lnTo>
                    <a:lnTo>
                      <a:pt x="17" y="33"/>
                    </a:lnTo>
                    <a:lnTo>
                      <a:pt x="12" y="25"/>
                    </a:lnTo>
                    <a:lnTo>
                      <a:pt x="11" y="21"/>
                    </a:lnTo>
                    <a:lnTo>
                      <a:pt x="11" y="16"/>
                    </a:lnTo>
                    <a:lnTo>
                      <a:pt x="6" y="15"/>
                    </a:lnTo>
                    <a:lnTo>
                      <a:pt x="4" y="11"/>
                    </a:lnTo>
                    <a:lnTo>
                      <a:pt x="1" y="9"/>
                    </a:lnTo>
                    <a:lnTo>
                      <a:pt x="0" y="4"/>
                    </a:lnTo>
                    <a:lnTo>
                      <a:pt x="0" y="3"/>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246"/>
              <p:cNvSpPr>
                <a:spLocks/>
              </p:cNvSpPr>
              <p:nvPr/>
            </p:nvSpPr>
            <p:spPr bwMode="auto">
              <a:xfrm>
                <a:off x="2903353" y="2215375"/>
                <a:ext cx="443524" cy="232136"/>
              </a:xfrm>
              <a:custGeom>
                <a:avLst/>
                <a:gdLst/>
                <a:ahLst/>
                <a:cxnLst>
                  <a:cxn ang="0">
                    <a:pos x="163" y="2"/>
                  </a:cxn>
                  <a:cxn ang="0">
                    <a:pos x="170" y="9"/>
                  </a:cxn>
                  <a:cxn ang="0">
                    <a:pos x="164" y="19"/>
                  </a:cxn>
                  <a:cxn ang="0">
                    <a:pos x="164" y="36"/>
                  </a:cxn>
                  <a:cxn ang="0">
                    <a:pos x="175" y="64"/>
                  </a:cxn>
                  <a:cxn ang="0">
                    <a:pos x="207" y="82"/>
                  </a:cxn>
                  <a:cxn ang="0">
                    <a:pos x="208" y="88"/>
                  </a:cxn>
                  <a:cxn ang="0">
                    <a:pos x="192" y="91"/>
                  </a:cxn>
                  <a:cxn ang="0">
                    <a:pos x="196" y="96"/>
                  </a:cxn>
                  <a:cxn ang="0">
                    <a:pos x="203" y="102"/>
                  </a:cxn>
                  <a:cxn ang="0">
                    <a:pos x="179" y="109"/>
                  </a:cxn>
                  <a:cxn ang="0">
                    <a:pos x="154" y="98"/>
                  </a:cxn>
                  <a:cxn ang="0">
                    <a:pos x="142" y="98"/>
                  </a:cxn>
                  <a:cxn ang="0">
                    <a:pos x="135" y="105"/>
                  </a:cxn>
                  <a:cxn ang="0">
                    <a:pos x="106" y="112"/>
                  </a:cxn>
                  <a:cxn ang="0">
                    <a:pos x="65" y="106"/>
                  </a:cxn>
                  <a:cxn ang="0">
                    <a:pos x="55" y="100"/>
                  </a:cxn>
                  <a:cxn ang="0">
                    <a:pos x="30" y="96"/>
                  </a:cxn>
                  <a:cxn ang="0">
                    <a:pos x="31" y="80"/>
                  </a:cxn>
                  <a:cxn ang="0">
                    <a:pos x="74" y="76"/>
                  </a:cxn>
                  <a:cxn ang="0">
                    <a:pos x="19" y="72"/>
                  </a:cxn>
                  <a:cxn ang="0">
                    <a:pos x="11" y="62"/>
                  </a:cxn>
                  <a:cxn ang="0">
                    <a:pos x="17" y="58"/>
                  </a:cxn>
                  <a:cxn ang="0">
                    <a:pos x="27" y="56"/>
                  </a:cxn>
                  <a:cxn ang="0">
                    <a:pos x="5" y="52"/>
                  </a:cxn>
                  <a:cxn ang="0">
                    <a:pos x="0" y="47"/>
                  </a:cxn>
                  <a:cxn ang="0">
                    <a:pos x="20" y="22"/>
                  </a:cxn>
                  <a:cxn ang="0">
                    <a:pos x="53" y="13"/>
                  </a:cxn>
                  <a:cxn ang="0">
                    <a:pos x="56" y="18"/>
                  </a:cxn>
                  <a:cxn ang="0">
                    <a:pos x="59" y="25"/>
                  </a:cxn>
                  <a:cxn ang="0">
                    <a:pos x="63" y="23"/>
                  </a:cxn>
                  <a:cxn ang="0">
                    <a:pos x="76" y="19"/>
                  </a:cxn>
                  <a:cxn ang="0">
                    <a:pos x="86" y="25"/>
                  </a:cxn>
                  <a:cxn ang="0">
                    <a:pos x="95" y="31"/>
                  </a:cxn>
                  <a:cxn ang="0">
                    <a:pos x="100" y="22"/>
                  </a:cxn>
                  <a:cxn ang="0">
                    <a:pos x="118" y="25"/>
                  </a:cxn>
                  <a:cxn ang="0">
                    <a:pos x="124" y="44"/>
                  </a:cxn>
                  <a:cxn ang="0">
                    <a:pos x="132" y="48"/>
                  </a:cxn>
                  <a:cxn ang="0">
                    <a:pos x="134" y="44"/>
                  </a:cxn>
                  <a:cxn ang="0">
                    <a:pos x="127" y="22"/>
                  </a:cxn>
                  <a:cxn ang="0">
                    <a:pos x="128" y="13"/>
                  </a:cxn>
                  <a:cxn ang="0">
                    <a:pos x="139" y="13"/>
                  </a:cxn>
                  <a:cxn ang="0">
                    <a:pos x="144" y="7"/>
                  </a:cxn>
                  <a:cxn ang="0">
                    <a:pos x="150" y="0"/>
                  </a:cxn>
                </a:cxnLst>
                <a:rect l="0" t="0" r="r" b="b"/>
                <a:pathLst>
                  <a:path w="214" h="112">
                    <a:moveTo>
                      <a:pt x="150" y="0"/>
                    </a:moveTo>
                    <a:lnTo>
                      <a:pt x="159" y="0"/>
                    </a:lnTo>
                    <a:lnTo>
                      <a:pt x="163" y="2"/>
                    </a:lnTo>
                    <a:lnTo>
                      <a:pt x="168" y="4"/>
                    </a:lnTo>
                    <a:lnTo>
                      <a:pt x="170" y="7"/>
                    </a:lnTo>
                    <a:lnTo>
                      <a:pt x="170" y="9"/>
                    </a:lnTo>
                    <a:lnTo>
                      <a:pt x="168" y="14"/>
                    </a:lnTo>
                    <a:lnTo>
                      <a:pt x="165" y="17"/>
                    </a:lnTo>
                    <a:lnTo>
                      <a:pt x="164" y="19"/>
                    </a:lnTo>
                    <a:lnTo>
                      <a:pt x="163" y="20"/>
                    </a:lnTo>
                    <a:lnTo>
                      <a:pt x="162" y="23"/>
                    </a:lnTo>
                    <a:lnTo>
                      <a:pt x="164" y="36"/>
                    </a:lnTo>
                    <a:lnTo>
                      <a:pt x="169" y="47"/>
                    </a:lnTo>
                    <a:lnTo>
                      <a:pt x="172" y="57"/>
                    </a:lnTo>
                    <a:lnTo>
                      <a:pt x="175" y="64"/>
                    </a:lnTo>
                    <a:lnTo>
                      <a:pt x="184" y="71"/>
                    </a:lnTo>
                    <a:lnTo>
                      <a:pt x="196" y="77"/>
                    </a:lnTo>
                    <a:lnTo>
                      <a:pt x="207" y="82"/>
                    </a:lnTo>
                    <a:lnTo>
                      <a:pt x="214" y="86"/>
                    </a:lnTo>
                    <a:lnTo>
                      <a:pt x="211" y="87"/>
                    </a:lnTo>
                    <a:lnTo>
                      <a:pt x="208" y="88"/>
                    </a:lnTo>
                    <a:lnTo>
                      <a:pt x="196" y="88"/>
                    </a:lnTo>
                    <a:lnTo>
                      <a:pt x="193" y="90"/>
                    </a:lnTo>
                    <a:lnTo>
                      <a:pt x="192" y="91"/>
                    </a:lnTo>
                    <a:lnTo>
                      <a:pt x="192" y="93"/>
                    </a:lnTo>
                    <a:lnTo>
                      <a:pt x="193" y="95"/>
                    </a:lnTo>
                    <a:lnTo>
                      <a:pt x="196" y="96"/>
                    </a:lnTo>
                    <a:lnTo>
                      <a:pt x="198" y="96"/>
                    </a:lnTo>
                    <a:lnTo>
                      <a:pt x="201" y="101"/>
                    </a:lnTo>
                    <a:lnTo>
                      <a:pt x="203" y="102"/>
                    </a:lnTo>
                    <a:lnTo>
                      <a:pt x="199" y="106"/>
                    </a:lnTo>
                    <a:lnTo>
                      <a:pt x="193" y="109"/>
                    </a:lnTo>
                    <a:lnTo>
                      <a:pt x="179" y="109"/>
                    </a:lnTo>
                    <a:lnTo>
                      <a:pt x="169" y="107"/>
                    </a:lnTo>
                    <a:lnTo>
                      <a:pt x="160" y="102"/>
                    </a:lnTo>
                    <a:lnTo>
                      <a:pt x="154" y="98"/>
                    </a:lnTo>
                    <a:lnTo>
                      <a:pt x="147" y="97"/>
                    </a:lnTo>
                    <a:lnTo>
                      <a:pt x="144" y="97"/>
                    </a:lnTo>
                    <a:lnTo>
                      <a:pt x="142" y="98"/>
                    </a:lnTo>
                    <a:lnTo>
                      <a:pt x="139" y="101"/>
                    </a:lnTo>
                    <a:lnTo>
                      <a:pt x="138" y="103"/>
                    </a:lnTo>
                    <a:lnTo>
                      <a:pt x="135" y="105"/>
                    </a:lnTo>
                    <a:lnTo>
                      <a:pt x="125" y="107"/>
                    </a:lnTo>
                    <a:lnTo>
                      <a:pt x="115" y="109"/>
                    </a:lnTo>
                    <a:lnTo>
                      <a:pt x="106" y="112"/>
                    </a:lnTo>
                    <a:lnTo>
                      <a:pt x="68" y="112"/>
                    </a:lnTo>
                    <a:lnTo>
                      <a:pt x="65" y="110"/>
                    </a:lnTo>
                    <a:lnTo>
                      <a:pt x="65" y="106"/>
                    </a:lnTo>
                    <a:lnTo>
                      <a:pt x="64" y="103"/>
                    </a:lnTo>
                    <a:lnTo>
                      <a:pt x="63" y="102"/>
                    </a:lnTo>
                    <a:lnTo>
                      <a:pt x="55" y="100"/>
                    </a:lnTo>
                    <a:lnTo>
                      <a:pt x="40" y="100"/>
                    </a:lnTo>
                    <a:lnTo>
                      <a:pt x="35" y="98"/>
                    </a:lnTo>
                    <a:lnTo>
                      <a:pt x="30" y="96"/>
                    </a:lnTo>
                    <a:lnTo>
                      <a:pt x="26" y="93"/>
                    </a:lnTo>
                    <a:lnTo>
                      <a:pt x="21" y="86"/>
                    </a:lnTo>
                    <a:lnTo>
                      <a:pt x="31" y="80"/>
                    </a:lnTo>
                    <a:lnTo>
                      <a:pt x="44" y="77"/>
                    </a:lnTo>
                    <a:lnTo>
                      <a:pt x="60" y="76"/>
                    </a:lnTo>
                    <a:lnTo>
                      <a:pt x="74" y="76"/>
                    </a:lnTo>
                    <a:lnTo>
                      <a:pt x="71" y="75"/>
                    </a:lnTo>
                    <a:lnTo>
                      <a:pt x="64" y="72"/>
                    </a:lnTo>
                    <a:lnTo>
                      <a:pt x="19" y="72"/>
                    </a:lnTo>
                    <a:lnTo>
                      <a:pt x="14" y="70"/>
                    </a:lnTo>
                    <a:lnTo>
                      <a:pt x="11" y="64"/>
                    </a:lnTo>
                    <a:lnTo>
                      <a:pt x="11" y="62"/>
                    </a:lnTo>
                    <a:lnTo>
                      <a:pt x="12" y="59"/>
                    </a:lnTo>
                    <a:lnTo>
                      <a:pt x="15" y="58"/>
                    </a:lnTo>
                    <a:lnTo>
                      <a:pt x="17" y="58"/>
                    </a:lnTo>
                    <a:lnTo>
                      <a:pt x="20" y="57"/>
                    </a:lnTo>
                    <a:lnTo>
                      <a:pt x="25" y="57"/>
                    </a:lnTo>
                    <a:lnTo>
                      <a:pt x="27" y="56"/>
                    </a:lnTo>
                    <a:lnTo>
                      <a:pt x="10" y="56"/>
                    </a:lnTo>
                    <a:lnTo>
                      <a:pt x="7" y="54"/>
                    </a:lnTo>
                    <a:lnTo>
                      <a:pt x="5" y="52"/>
                    </a:lnTo>
                    <a:lnTo>
                      <a:pt x="2" y="51"/>
                    </a:lnTo>
                    <a:lnTo>
                      <a:pt x="1" y="48"/>
                    </a:lnTo>
                    <a:lnTo>
                      <a:pt x="0" y="47"/>
                    </a:lnTo>
                    <a:lnTo>
                      <a:pt x="2" y="37"/>
                    </a:lnTo>
                    <a:lnTo>
                      <a:pt x="10" y="29"/>
                    </a:lnTo>
                    <a:lnTo>
                      <a:pt x="20" y="22"/>
                    </a:lnTo>
                    <a:lnTo>
                      <a:pt x="32" y="17"/>
                    </a:lnTo>
                    <a:lnTo>
                      <a:pt x="44" y="14"/>
                    </a:lnTo>
                    <a:lnTo>
                      <a:pt x="53" y="13"/>
                    </a:lnTo>
                    <a:lnTo>
                      <a:pt x="54" y="14"/>
                    </a:lnTo>
                    <a:lnTo>
                      <a:pt x="56" y="15"/>
                    </a:lnTo>
                    <a:lnTo>
                      <a:pt x="56" y="18"/>
                    </a:lnTo>
                    <a:lnTo>
                      <a:pt x="58" y="20"/>
                    </a:lnTo>
                    <a:lnTo>
                      <a:pt x="58" y="23"/>
                    </a:lnTo>
                    <a:lnTo>
                      <a:pt x="59" y="25"/>
                    </a:lnTo>
                    <a:lnTo>
                      <a:pt x="59" y="27"/>
                    </a:lnTo>
                    <a:lnTo>
                      <a:pt x="61" y="25"/>
                    </a:lnTo>
                    <a:lnTo>
                      <a:pt x="63" y="23"/>
                    </a:lnTo>
                    <a:lnTo>
                      <a:pt x="65" y="22"/>
                    </a:lnTo>
                    <a:lnTo>
                      <a:pt x="68" y="19"/>
                    </a:lnTo>
                    <a:lnTo>
                      <a:pt x="76" y="19"/>
                    </a:lnTo>
                    <a:lnTo>
                      <a:pt x="80" y="20"/>
                    </a:lnTo>
                    <a:lnTo>
                      <a:pt x="84" y="23"/>
                    </a:lnTo>
                    <a:lnTo>
                      <a:pt x="86" y="25"/>
                    </a:lnTo>
                    <a:lnTo>
                      <a:pt x="88" y="28"/>
                    </a:lnTo>
                    <a:lnTo>
                      <a:pt x="90" y="32"/>
                    </a:lnTo>
                    <a:lnTo>
                      <a:pt x="95" y="31"/>
                    </a:lnTo>
                    <a:lnTo>
                      <a:pt x="101" y="29"/>
                    </a:lnTo>
                    <a:lnTo>
                      <a:pt x="101" y="24"/>
                    </a:lnTo>
                    <a:lnTo>
                      <a:pt x="100" y="22"/>
                    </a:lnTo>
                    <a:lnTo>
                      <a:pt x="109" y="22"/>
                    </a:lnTo>
                    <a:lnTo>
                      <a:pt x="114" y="23"/>
                    </a:lnTo>
                    <a:lnTo>
                      <a:pt x="118" y="25"/>
                    </a:lnTo>
                    <a:lnTo>
                      <a:pt x="123" y="33"/>
                    </a:lnTo>
                    <a:lnTo>
                      <a:pt x="124" y="36"/>
                    </a:lnTo>
                    <a:lnTo>
                      <a:pt x="124" y="44"/>
                    </a:lnTo>
                    <a:lnTo>
                      <a:pt x="125" y="47"/>
                    </a:lnTo>
                    <a:lnTo>
                      <a:pt x="127" y="48"/>
                    </a:lnTo>
                    <a:lnTo>
                      <a:pt x="132" y="48"/>
                    </a:lnTo>
                    <a:lnTo>
                      <a:pt x="133" y="47"/>
                    </a:lnTo>
                    <a:lnTo>
                      <a:pt x="133" y="46"/>
                    </a:lnTo>
                    <a:lnTo>
                      <a:pt x="134" y="44"/>
                    </a:lnTo>
                    <a:lnTo>
                      <a:pt x="132" y="38"/>
                    </a:lnTo>
                    <a:lnTo>
                      <a:pt x="129" y="31"/>
                    </a:lnTo>
                    <a:lnTo>
                      <a:pt x="127" y="22"/>
                    </a:lnTo>
                    <a:lnTo>
                      <a:pt x="125" y="17"/>
                    </a:lnTo>
                    <a:lnTo>
                      <a:pt x="127" y="14"/>
                    </a:lnTo>
                    <a:lnTo>
                      <a:pt x="128" y="13"/>
                    </a:lnTo>
                    <a:lnTo>
                      <a:pt x="130" y="12"/>
                    </a:lnTo>
                    <a:lnTo>
                      <a:pt x="138" y="12"/>
                    </a:lnTo>
                    <a:lnTo>
                      <a:pt x="139" y="13"/>
                    </a:lnTo>
                    <a:lnTo>
                      <a:pt x="142" y="13"/>
                    </a:lnTo>
                    <a:lnTo>
                      <a:pt x="144" y="12"/>
                    </a:lnTo>
                    <a:lnTo>
                      <a:pt x="144" y="7"/>
                    </a:lnTo>
                    <a:lnTo>
                      <a:pt x="145" y="4"/>
                    </a:lnTo>
                    <a:lnTo>
                      <a:pt x="148"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247"/>
              <p:cNvSpPr>
                <a:spLocks/>
              </p:cNvSpPr>
              <p:nvPr/>
            </p:nvSpPr>
            <p:spPr bwMode="auto">
              <a:xfrm>
                <a:off x="2741695" y="2180140"/>
                <a:ext cx="246633" cy="161667"/>
              </a:xfrm>
              <a:custGeom>
                <a:avLst/>
                <a:gdLst/>
                <a:ahLst/>
                <a:cxnLst>
                  <a:cxn ang="0">
                    <a:pos x="51" y="0"/>
                  </a:cxn>
                  <a:cxn ang="0">
                    <a:pos x="63" y="4"/>
                  </a:cxn>
                  <a:cxn ang="0">
                    <a:pos x="69" y="7"/>
                  </a:cxn>
                  <a:cxn ang="0">
                    <a:pos x="77" y="9"/>
                  </a:cxn>
                  <a:cxn ang="0">
                    <a:pos x="79" y="10"/>
                  </a:cxn>
                  <a:cxn ang="0">
                    <a:pos x="82" y="10"/>
                  </a:cxn>
                  <a:cxn ang="0">
                    <a:pos x="84" y="9"/>
                  </a:cxn>
                  <a:cxn ang="0">
                    <a:pos x="88" y="7"/>
                  </a:cxn>
                  <a:cxn ang="0">
                    <a:pos x="90" y="7"/>
                  </a:cxn>
                  <a:cxn ang="0">
                    <a:pos x="99" y="9"/>
                  </a:cxn>
                  <a:cxn ang="0">
                    <a:pos x="108" y="12"/>
                  </a:cxn>
                  <a:cxn ang="0">
                    <a:pos x="115" y="19"/>
                  </a:cxn>
                  <a:cxn ang="0">
                    <a:pos x="119" y="25"/>
                  </a:cxn>
                  <a:cxn ang="0">
                    <a:pos x="115" y="29"/>
                  </a:cxn>
                  <a:cxn ang="0">
                    <a:pos x="108" y="31"/>
                  </a:cxn>
                  <a:cxn ang="0">
                    <a:pos x="99" y="32"/>
                  </a:cxn>
                  <a:cxn ang="0">
                    <a:pos x="93" y="34"/>
                  </a:cxn>
                  <a:cxn ang="0">
                    <a:pos x="83" y="39"/>
                  </a:cxn>
                  <a:cxn ang="0">
                    <a:pos x="73" y="48"/>
                  </a:cxn>
                  <a:cxn ang="0">
                    <a:pos x="65" y="56"/>
                  </a:cxn>
                  <a:cxn ang="0">
                    <a:pos x="63" y="65"/>
                  </a:cxn>
                  <a:cxn ang="0">
                    <a:pos x="60" y="68"/>
                  </a:cxn>
                  <a:cxn ang="0">
                    <a:pos x="53" y="70"/>
                  </a:cxn>
                  <a:cxn ang="0">
                    <a:pos x="44" y="74"/>
                  </a:cxn>
                  <a:cxn ang="0">
                    <a:pos x="36" y="76"/>
                  </a:cxn>
                  <a:cxn ang="0">
                    <a:pos x="31" y="78"/>
                  </a:cxn>
                  <a:cxn ang="0">
                    <a:pos x="30" y="78"/>
                  </a:cxn>
                  <a:cxn ang="0">
                    <a:pos x="26" y="74"/>
                  </a:cxn>
                  <a:cxn ang="0">
                    <a:pos x="25" y="74"/>
                  </a:cxn>
                  <a:cxn ang="0">
                    <a:pos x="21" y="70"/>
                  </a:cxn>
                  <a:cxn ang="0">
                    <a:pos x="20" y="68"/>
                  </a:cxn>
                  <a:cxn ang="0">
                    <a:pos x="18" y="65"/>
                  </a:cxn>
                  <a:cxn ang="0">
                    <a:pos x="15" y="64"/>
                  </a:cxn>
                  <a:cxn ang="0">
                    <a:pos x="11" y="63"/>
                  </a:cxn>
                  <a:cxn ang="0">
                    <a:pos x="9" y="61"/>
                  </a:cxn>
                  <a:cxn ang="0">
                    <a:pos x="5" y="61"/>
                  </a:cxn>
                  <a:cxn ang="0">
                    <a:pos x="3" y="60"/>
                  </a:cxn>
                  <a:cxn ang="0">
                    <a:pos x="0" y="58"/>
                  </a:cxn>
                  <a:cxn ang="0">
                    <a:pos x="3" y="48"/>
                  </a:cxn>
                  <a:cxn ang="0">
                    <a:pos x="10" y="37"/>
                  </a:cxn>
                  <a:cxn ang="0">
                    <a:pos x="16" y="29"/>
                  </a:cxn>
                  <a:cxn ang="0">
                    <a:pos x="20" y="19"/>
                  </a:cxn>
                  <a:cxn ang="0">
                    <a:pos x="20" y="16"/>
                  </a:cxn>
                  <a:cxn ang="0">
                    <a:pos x="19" y="14"/>
                  </a:cxn>
                  <a:cxn ang="0">
                    <a:pos x="16" y="10"/>
                  </a:cxn>
                  <a:cxn ang="0">
                    <a:pos x="15" y="6"/>
                  </a:cxn>
                  <a:cxn ang="0">
                    <a:pos x="14" y="4"/>
                  </a:cxn>
                  <a:cxn ang="0">
                    <a:pos x="23" y="2"/>
                  </a:cxn>
                  <a:cxn ang="0">
                    <a:pos x="30" y="2"/>
                  </a:cxn>
                  <a:cxn ang="0">
                    <a:pos x="39" y="4"/>
                  </a:cxn>
                  <a:cxn ang="0">
                    <a:pos x="41" y="4"/>
                  </a:cxn>
                  <a:cxn ang="0">
                    <a:pos x="46" y="1"/>
                  </a:cxn>
                  <a:cxn ang="0">
                    <a:pos x="49" y="1"/>
                  </a:cxn>
                  <a:cxn ang="0">
                    <a:pos x="51" y="0"/>
                  </a:cxn>
                </a:cxnLst>
                <a:rect l="0" t="0" r="r" b="b"/>
                <a:pathLst>
                  <a:path w="119" h="78">
                    <a:moveTo>
                      <a:pt x="51" y="0"/>
                    </a:moveTo>
                    <a:lnTo>
                      <a:pt x="63" y="4"/>
                    </a:lnTo>
                    <a:lnTo>
                      <a:pt x="69" y="7"/>
                    </a:lnTo>
                    <a:lnTo>
                      <a:pt x="77" y="9"/>
                    </a:lnTo>
                    <a:lnTo>
                      <a:pt x="79" y="10"/>
                    </a:lnTo>
                    <a:lnTo>
                      <a:pt x="82" y="10"/>
                    </a:lnTo>
                    <a:lnTo>
                      <a:pt x="84" y="9"/>
                    </a:lnTo>
                    <a:lnTo>
                      <a:pt x="88" y="7"/>
                    </a:lnTo>
                    <a:lnTo>
                      <a:pt x="90" y="7"/>
                    </a:lnTo>
                    <a:lnTo>
                      <a:pt x="99" y="9"/>
                    </a:lnTo>
                    <a:lnTo>
                      <a:pt x="108" y="12"/>
                    </a:lnTo>
                    <a:lnTo>
                      <a:pt x="115" y="19"/>
                    </a:lnTo>
                    <a:lnTo>
                      <a:pt x="119" y="25"/>
                    </a:lnTo>
                    <a:lnTo>
                      <a:pt x="115" y="29"/>
                    </a:lnTo>
                    <a:lnTo>
                      <a:pt x="108" y="31"/>
                    </a:lnTo>
                    <a:lnTo>
                      <a:pt x="99" y="32"/>
                    </a:lnTo>
                    <a:lnTo>
                      <a:pt x="93" y="34"/>
                    </a:lnTo>
                    <a:lnTo>
                      <a:pt x="83" y="39"/>
                    </a:lnTo>
                    <a:lnTo>
                      <a:pt x="73" y="48"/>
                    </a:lnTo>
                    <a:lnTo>
                      <a:pt x="65" y="56"/>
                    </a:lnTo>
                    <a:lnTo>
                      <a:pt x="63" y="65"/>
                    </a:lnTo>
                    <a:lnTo>
                      <a:pt x="60" y="68"/>
                    </a:lnTo>
                    <a:lnTo>
                      <a:pt x="53" y="70"/>
                    </a:lnTo>
                    <a:lnTo>
                      <a:pt x="44" y="74"/>
                    </a:lnTo>
                    <a:lnTo>
                      <a:pt x="36" y="76"/>
                    </a:lnTo>
                    <a:lnTo>
                      <a:pt x="31" y="78"/>
                    </a:lnTo>
                    <a:lnTo>
                      <a:pt x="30" y="78"/>
                    </a:lnTo>
                    <a:lnTo>
                      <a:pt x="26" y="74"/>
                    </a:lnTo>
                    <a:lnTo>
                      <a:pt x="25" y="74"/>
                    </a:lnTo>
                    <a:lnTo>
                      <a:pt x="21" y="70"/>
                    </a:lnTo>
                    <a:lnTo>
                      <a:pt x="20" y="68"/>
                    </a:lnTo>
                    <a:lnTo>
                      <a:pt x="18" y="65"/>
                    </a:lnTo>
                    <a:lnTo>
                      <a:pt x="15" y="64"/>
                    </a:lnTo>
                    <a:lnTo>
                      <a:pt x="11" y="63"/>
                    </a:lnTo>
                    <a:lnTo>
                      <a:pt x="9" y="61"/>
                    </a:lnTo>
                    <a:lnTo>
                      <a:pt x="5" y="61"/>
                    </a:lnTo>
                    <a:lnTo>
                      <a:pt x="3" y="60"/>
                    </a:lnTo>
                    <a:lnTo>
                      <a:pt x="0" y="58"/>
                    </a:lnTo>
                    <a:lnTo>
                      <a:pt x="3" y="48"/>
                    </a:lnTo>
                    <a:lnTo>
                      <a:pt x="10" y="37"/>
                    </a:lnTo>
                    <a:lnTo>
                      <a:pt x="16" y="29"/>
                    </a:lnTo>
                    <a:lnTo>
                      <a:pt x="20" y="19"/>
                    </a:lnTo>
                    <a:lnTo>
                      <a:pt x="20" y="16"/>
                    </a:lnTo>
                    <a:lnTo>
                      <a:pt x="19" y="14"/>
                    </a:lnTo>
                    <a:lnTo>
                      <a:pt x="16" y="10"/>
                    </a:lnTo>
                    <a:lnTo>
                      <a:pt x="15" y="6"/>
                    </a:lnTo>
                    <a:lnTo>
                      <a:pt x="14" y="4"/>
                    </a:lnTo>
                    <a:lnTo>
                      <a:pt x="23" y="2"/>
                    </a:lnTo>
                    <a:lnTo>
                      <a:pt x="30" y="2"/>
                    </a:lnTo>
                    <a:lnTo>
                      <a:pt x="39" y="4"/>
                    </a:lnTo>
                    <a:lnTo>
                      <a:pt x="41" y="4"/>
                    </a:lnTo>
                    <a:lnTo>
                      <a:pt x="46" y="1"/>
                    </a:lnTo>
                    <a:lnTo>
                      <a:pt x="49" y="1"/>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248"/>
              <p:cNvSpPr>
                <a:spLocks/>
              </p:cNvSpPr>
              <p:nvPr/>
            </p:nvSpPr>
            <p:spPr bwMode="auto">
              <a:xfrm>
                <a:off x="2936514" y="2064073"/>
                <a:ext cx="296374" cy="124358"/>
              </a:xfrm>
              <a:custGeom>
                <a:avLst/>
                <a:gdLst/>
                <a:ahLst/>
                <a:cxnLst>
                  <a:cxn ang="0">
                    <a:pos x="107" y="3"/>
                  </a:cxn>
                  <a:cxn ang="0">
                    <a:pos x="108" y="12"/>
                  </a:cxn>
                  <a:cxn ang="0">
                    <a:pos x="112" y="18"/>
                  </a:cxn>
                  <a:cxn ang="0">
                    <a:pos x="123" y="23"/>
                  </a:cxn>
                  <a:cxn ang="0">
                    <a:pos x="127" y="22"/>
                  </a:cxn>
                  <a:cxn ang="0">
                    <a:pos x="131" y="18"/>
                  </a:cxn>
                  <a:cxn ang="0">
                    <a:pos x="137" y="19"/>
                  </a:cxn>
                  <a:cxn ang="0">
                    <a:pos x="142" y="24"/>
                  </a:cxn>
                  <a:cxn ang="0">
                    <a:pos x="143" y="31"/>
                  </a:cxn>
                  <a:cxn ang="0">
                    <a:pos x="139" y="38"/>
                  </a:cxn>
                  <a:cxn ang="0">
                    <a:pos x="133" y="43"/>
                  </a:cxn>
                  <a:cxn ang="0">
                    <a:pos x="129" y="47"/>
                  </a:cxn>
                  <a:cxn ang="0">
                    <a:pos x="101" y="48"/>
                  </a:cxn>
                  <a:cxn ang="0">
                    <a:pos x="85" y="51"/>
                  </a:cxn>
                  <a:cxn ang="0">
                    <a:pos x="75" y="53"/>
                  </a:cxn>
                  <a:cxn ang="0">
                    <a:pos x="49" y="60"/>
                  </a:cxn>
                  <a:cxn ang="0">
                    <a:pos x="43" y="58"/>
                  </a:cxn>
                  <a:cxn ang="0">
                    <a:pos x="39" y="54"/>
                  </a:cxn>
                  <a:cxn ang="0">
                    <a:pos x="38" y="51"/>
                  </a:cxn>
                  <a:cxn ang="0">
                    <a:pos x="42" y="48"/>
                  </a:cxn>
                  <a:cxn ang="0">
                    <a:pos x="43" y="42"/>
                  </a:cxn>
                  <a:cxn ang="0">
                    <a:pos x="40" y="41"/>
                  </a:cxn>
                  <a:cxn ang="0">
                    <a:pos x="38" y="44"/>
                  </a:cxn>
                  <a:cxn ang="0">
                    <a:pos x="21" y="47"/>
                  </a:cxn>
                  <a:cxn ang="0">
                    <a:pos x="9" y="44"/>
                  </a:cxn>
                  <a:cxn ang="0">
                    <a:pos x="0" y="41"/>
                  </a:cxn>
                  <a:cxn ang="0">
                    <a:pos x="1" y="36"/>
                  </a:cxn>
                  <a:cxn ang="0">
                    <a:pos x="0" y="32"/>
                  </a:cxn>
                  <a:cxn ang="0">
                    <a:pos x="5" y="31"/>
                  </a:cxn>
                  <a:cxn ang="0">
                    <a:pos x="9" y="28"/>
                  </a:cxn>
                  <a:cxn ang="0">
                    <a:pos x="11" y="27"/>
                  </a:cxn>
                  <a:cxn ang="0">
                    <a:pos x="16" y="21"/>
                  </a:cxn>
                  <a:cxn ang="0">
                    <a:pos x="18" y="17"/>
                  </a:cxn>
                  <a:cxn ang="0">
                    <a:pos x="25" y="15"/>
                  </a:cxn>
                  <a:cxn ang="0">
                    <a:pos x="21" y="13"/>
                  </a:cxn>
                  <a:cxn ang="0">
                    <a:pos x="37" y="10"/>
                  </a:cxn>
                  <a:cxn ang="0">
                    <a:pos x="40" y="13"/>
                  </a:cxn>
                  <a:cxn ang="0">
                    <a:pos x="42" y="17"/>
                  </a:cxn>
                  <a:cxn ang="0">
                    <a:pos x="60" y="19"/>
                  </a:cxn>
                  <a:cxn ang="0">
                    <a:pos x="90" y="32"/>
                  </a:cxn>
                  <a:cxn ang="0">
                    <a:pos x="97" y="31"/>
                  </a:cxn>
                  <a:cxn ang="0">
                    <a:pos x="99" y="27"/>
                  </a:cxn>
                  <a:cxn ang="0">
                    <a:pos x="90" y="26"/>
                  </a:cxn>
                  <a:cxn ang="0">
                    <a:pos x="94" y="24"/>
                  </a:cxn>
                  <a:cxn ang="0">
                    <a:pos x="95" y="19"/>
                  </a:cxn>
                  <a:cxn ang="0">
                    <a:pos x="90" y="18"/>
                  </a:cxn>
                  <a:cxn ang="0">
                    <a:pos x="87" y="15"/>
                  </a:cxn>
                  <a:cxn ang="0">
                    <a:pos x="88" y="8"/>
                  </a:cxn>
                  <a:cxn ang="0">
                    <a:pos x="94" y="3"/>
                  </a:cxn>
                </a:cxnLst>
                <a:rect l="0" t="0" r="r" b="b"/>
                <a:pathLst>
                  <a:path w="143" h="60">
                    <a:moveTo>
                      <a:pt x="99" y="0"/>
                    </a:moveTo>
                    <a:lnTo>
                      <a:pt x="107" y="3"/>
                    </a:lnTo>
                    <a:lnTo>
                      <a:pt x="107" y="8"/>
                    </a:lnTo>
                    <a:lnTo>
                      <a:pt x="108" y="12"/>
                    </a:lnTo>
                    <a:lnTo>
                      <a:pt x="109" y="14"/>
                    </a:lnTo>
                    <a:lnTo>
                      <a:pt x="112" y="18"/>
                    </a:lnTo>
                    <a:lnTo>
                      <a:pt x="116" y="21"/>
                    </a:lnTo>
                    <a:lnTo>
                      <a:pt x="123" y="23"/>
                    </a:lnTo>
                    <a:lnTo>
                      <a:pt x="126" y="23"/>
                    </a:lnTo>
                    <a:lnTo>
                      <a:pt x="127" y="22"/>
                    </a:lnTo>
                    <a:lnTo>
                      <a:pt x="128" y="19"/>
                    </a:lnTo>
                    <a:lnTo>
                      <a:pt x="131" y="18"/>
                    </a:lnTo>
                    <a:lnTo>
                      <a:pt x="133" y="18"/>
                    </a:lnTo>
                    <a:lnTo>
                      <a:pt x="137" y="19"/>
                    </a:lnTo>
                    <a:lnTo>
                      <a:pt x="139" y="21"/>
                    </a:lnTo>
                    <a:lnTo>
                      <a:pt x="142" y="24"/>
                    </a:lnTo>
                    <a:lnTo>
                      <a:pt x="143" y="28"/>
                    </a:lnTo>
                    <a:lnTo>
                      <a:pt x="143" y="31"/>
                    </a:lnTo>
                    <a:lnTo>
                      <a:pt x="141" y="34"/>
                    </a:lnTo>
                    <a:lnTo>
                      <a:pt x="139" y="38"/>
                    </a:lnTo>
                    <a:lnTo>
                      <a:pt x="137" y="41"/>
                    </a:lnTo>
                    <a:lnTo>
                      <a:pt x="133" y="43"/>
                    </a:lnTo>
                    <a:lnTo>
                      <a:pt x="132" y="46"/>
                    </a:lnTo>
                    <a:lnTo>
                      <a:pt x="129" y="47"/>
                    </a:lnTo>
                    <a:lnTo>
                      <a:pt x="103" y="47"/>
                    </a:lnTo>
                    <a:lnTo>
                      <a:pt x="101" y="48"/>
                    </a:lnTo>
                    <a:lnTo>
                      <a:pt x="94" y="49"/>
                    </a:lnTo>
                    <a:lnTo>
                      <a:pt x="85" y="51"/>
                    </a:lnTo>
                    <a:lnTo>
                      <a:pt x="79" y="52"/>
                    </a:lnTo>
                    <a:lnTo>
                      <a:pt x="75" y="53"/>
                    </a:lnTo>
                    <a:lnTo>
                      <a:pt x="63" y="58"/>
                    </a:lnTo>
                    <a:lnTo>
                      <a:pt x="49" y="60"/>
                    </a:lnTo>
                    <a:lnTo>
                      <a:pt x="47" y="60"/>
                    </a:lnTo>
                    <a:lnTo>
                      <a:pt x="43" y="58"/>
                    </a:lnTo>
                    <a:lnTo>
                      <a:pt x="40" y="57"/>
                    </a:lnTo>
                    <a:lnTo>
                      <a:pt x="39" y="54"/>
                    </a:lnTo>
                    <a:lnTo>
                      <a:pt x="38" y="53"/>
                    </a:lnTo>
                    <a:lnTo>
                      <a:pt x="38" y="51"/>
                    </a:lnTo>
                    <a:lnTo>
                      <a:pt x="39" y="49"/>
                    </a:lnTo>
                    <a:lnTo>
                      <a:pt x="42" y="48"/>
                    </a:lnTo>
                    <a:lnTo>
                      <a:pt x="49" y="48"/>
                    </a:lnTo>
                    <a:lnTo>
                      <a:pt x="43" y="42"/>
                    </a:lnTo>
                    <a:lnTo>
                      <a:pt x="43" y="39"/>
                    </a:lnTo>
                    <a:lnTo>
                      <a:pt x="40" y="41"/>
                    </a:lnTo>
                    <a:lnTo>
                      <a:pt x="39" y="42"/>
                    </a:lnTo>
                    <a:lnTo>
                      <a:pt x="38" y="44"/>
                    </a:lnTo>
                    <a:lnTo>
                      <a:pt x="29" y="46"/>
                    </a:lnTo>
                    <a:lnTo>
                      <a:pt x="21" y="47"/>
                    </a:lnTo>
                    <a:lnTo>
                      <a:pt x="16" y="47"/>
                    </a:lnTo>
                    <a:lnTo>
                      <a:pt x="9" y="44"/>
                    </a:lnTo>
                    <a:lnTo>
                      <a:pt x="4" y="44"/>
                    </a:lnTo>
                    <a:lnTo>
                      <a:pt x="0" y="41"/>
                    </a:lnTo>
                    <a:lnTo>
                      <a:pt x="0" y="37"/>
                    </a:lnTo>
                    <a:lnTo>
                      <a:pt x="1" y="36"/>
                    </a:lnTo>
                    <a:lnTo>
                      <a:pt x="1" y="33"/>
                    </a:lnTo>
                    <a:lnTo>
                      <a:pt x="0" y="32"/>
                    </a:lnTo>
                    <a:lnTo>
                      <a:pt x="3" y="32"/>
                    </a:lnTo>
                    <a:lnTo>
                      <a:pt x="5" y="31"/>
                    </a:lnTo>
                    <a:lnTo>
                      <a:pt x="6" y="29"/>
                    </a:lnTo>
                    <a:lnTo>
                      <a:pt x="9" y="28"/>
                    </a:lnTo>
                    <a:lnTo>
                      <a:pt x="13" y="28"/>
                    </a:lnTo>
                    <a:lnTo>
                      <a:pt x="11" y="27"/>
                    </a:lnTo>
                    <a:lnTo>
                      <a:pt x="11" y="21"/>
                    </a:lnTo>
                    <a:lnTo>
                      <a:pt x="16" y="21"/>
                    </a:lnTo>
                    <a:lnTo>
                      <a:pt x="15" y="19"/>
                    </a:lnTo>
                    <a:lnTo>
                      <a:pt x="18" y="17"/>
                    </a:lnTo>
                    <a:lnTo>
                      <a:pt x="20" y="15"/>
                    </a:lnTo>
                    <a:lnTo>
                      <a:pt x="25" y="15"/>
                    </a:lnTo>
                    <a:lnTo>
                      <a:pt x="23" y="14"/>
                    </a:lnTo>
                    <a:lnTo>
                      <a:pt x="21" y="13"/>
                    </a:lnTo>
                    <a:lnTo>
                      <a:pt x="21" y="10"/>
                    </a:lnTo>
                    <a:lnTo>
                      <a:pt x="37" y="10"/>
                    </a:lnTo>
                    <a:lnTo>
                      <a:pt x="38" y="12"/>
                    </a:lnTo>
                    <a:lnTo>
                      <a:pt x="40" y="13"/>
                    </a:lnTo>
                    <a:lnTo>
                      <a:pt x="42" y="14"/>
                    </a:lnTo>
                    <a:lnTo>
                      <a:pt x="42" y="17"/>
                    </a:lnTo>
                    <a:lnTo>
                      <a:pt x="52" y="17"/>
                    </a:lnTo>
                    <a:lnTo>
                      <a:pt x="60" y="19"/>
                    </a:lnTo>
                    <a:lnTo>
                      <a:pt x="78" y="29"/>
                    </a:lnTo>
                    <a:lnTo>
                      <a:pt x="90" y="32"/>
                    </a:lnTo>
                    <a:lnTo>
                      <a:pt x="94" y="32"/>
                    </a:lnTo>
                    <a:lnTo>
                      <a:pt x="97" y="31"/>
                    </a:lnTo>
                    <a:lnTo>
                      <a:pt x="98" y="29"/>
                    </a:lnTo>
                    <a:lnTo>
                      <a:pt x="99" y="27"/>
                    </a:lnTo>
                    <a:lnTo>
                      <a:pt x="92" y="27"/>
                    </a:lnTo>
                    <a:lnTo>
                      <a:pt x="90" y="26"/>
                    </a:lnTo>
                    <a:lnTo>
                      <a:pt x="92" y="26"/>
                    </a:lnTo>
                    <a:lnTo>
                      <a:pt x="94" y="24"/>
                    </a:lnTo>
                    <a:lnTo>
                      <a:pt x="95" y="24"/>
                    </a:lnTo>
                    <a:lnTo>
                      <a:pt x="95" y="19"/>
                    </a:lnTo>
                    <a:lnTo>
                      <a:pt x="93" y="18"/>
                    </a:lnTo>
                    <a:lnTo>
                      <a:pt x="90" y="18"/>
                    </a:lnTo>
                    <a:lnTo>
                      <a:pt x="88" y="17"/>
                    </a:lnTo>
                    <a:lnTo>
                      <a:pt x="87" y="15"/>
                    </a:lnTo>
                    <a:lnTo>
                      <a:pt x="85" y="13"/>
                    </a:lnTo>
                    <a:lnTo>
                      <a:pt x="88" y="8"/>
                    </a:lnTo>
                    <a:lnTo>
                      <a:pt x="90" y="5"/>
                    </a:lnTo>
                    <a:lnTo>
                      <a:pt x="94"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249"/>
              <p:cNvSpPr>
                <a:spLocks/>
              </p:cNvSpPr>
              <p:nvPr/>
            </p:nvSpPr>
            <p:spPr bwMode="auto">
              <a:xfrm>
                <a:off x="2895063" y="2107598"/>
                <a:ext cx="39378" cy="31091"/>
              </a:xfrm>
              <a:custGeom>
                <a:avLst/>
                <a:gdLst/>
                <a:ahLst/>
                <a:cxnLst>
                  <a:cxn ang="0">
                    <a:pos x="16" y="0"/>
                  </a:cxn>
                  <a:cxn ang="0">
                    <a:pos x="19" y="0"/>
                  </a:cxn>
                  <a:cxn ang="0">
                    <a:pos x="16" y="7"/>
                  </a:cxn>
                  <a:cxn ang="0">
                    <a:pos x="14" y="11"/>
                  </a:cxn>
                  <a:cxn ang="0">
                    <a:pos x="10" y="13"/>
                  </a:cxn>
                  <a:cxn ang="0">
                    <a:pos x="8" y="15"/>
                  </a:cxn>
                  <a:cxn ang="0">
                    <a:pos x="5" y="15"/>
                  </a:cxn>
                  <a:cxn ang="0">
                    <a:pos x="3" y="13"/>
                  </a:cxn>
                  <a:cxn ang="0">
                    <a:pos x="1" y="11"/>
                  </a:cxn>
                  <a:cxn ang="0">
                    <a:pos x="0" y="10"/>
                  </a:cxn>
                  <a:cxn ang="0">
                    <a:pos x="3" y="5"/>
                  </a:cxn>
                  <a:cxn ang="0">
                    <a:pos x="14" y="1"/>
                  </a:cxn>
                  <a:cxn ang="0">
                    <a:pos x="16" y="0"/>
                  </a:cxn>
                </a:cxnLst>
                <a:rect l="0" t="0" r="r" b="b"/>
                <a:pathLst>
                  <a:path w="19" h="15">
                    <a:moveTo>
                      <a:pt x="16" y="0"/>
                    </a:moveTo>
                    <a:lnTo>
                      <a:pt x="19" y="0"/>
                    </a:lnTo>
                    <a:lnTo>
                      <a:pt x="16" y="7"/>
                    </a:lnTo>
                    <a:lnTo>
                      <a:pt x="14" y="11"/>
                    </a:lnTo>
                    <a:lnTo>
                      <a:pt x="10" y="13"/>
                    </a:lnTo>
                    <a:lnTo>
                      <a:pt x="8" y="15"/>
                    </a:lnTo>
                    <a:lnTo>
                      <a:pt x="5" y="15"/>
                    </a:lnTo>
                    <a:lnTo>
                      <a:pt x="3" y="13"/>
                    </a:lnTo>
                    <a:lnTo>
                      <a:pt x="1" y="11"/>
                    </a:lnTo>
                    <a:lnTo>
                      <a:pt x="0" y="10"/>
                    </a:lnTo>
                    <a:lnTo>
                      <a:pt x="3" y="5"/>
                    </a:lnTo>
                    <a:lnTo>
                      <a:pt x="14"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250"/>
              <p:cNvSpPr>
                <a:spLocks/>
              </p:cNvSpPr>
              <p:nvPr/>
            </p:nvSpPr>
            <p:spPr bwMode="auto">
              <a:xfrm>
                <a:off x="3002835" y="2064073"/>
                <a:ext cx="31089" cy="10364"/>
              </a:xfrm>
              <a:custGeom>
                <a:avLst/>
                <a:gdLst/>
                <a:ahLst/>
                <a:cxnLst>
                  <a:cxn ang="0">
                    <a:pos x="0" y="0"/>
                  </a:cxn>
                  <a:cxn ang="0">
                    <a:pos x="15" y="0"/>
                  </a:cxn>
                  <a:cxn ang="0">
                    <a:pos x="15" y="5"/>
                  </a:cxn>
                  <a:cxn ang="0">
                    <a:pos x="3" y="5"/>
                  </a:cxn>
                  <a:cxn ang="0">
                    <a:pos x="2" y="4"/>
                  </a:cxn>
                  <a:cxn ang="0">
                    <a:pos x="0" y="3"/>
                  </a:cxn>
                  <a:cxn ang="0">
                    <a:pos x="0" y="0"/>
                  </a:cxn>
                </a:cxnLst>
                <a:rect l="0" t="0" r="r" b="b"/>
                <a:pathLst>
                  <a:path w="15" h="5">
                    <a:moveTo>
                      <a:pt x="0" y="0"/>
                    </a:moveTo>
                    <a:lnTo>
                      <a:pt x="15" y="0"/>
                    </a:lnTo>
                    <a:lnTo>
                      <a:pt x="15" y="5"/>
                    </a:lnTo>
                    <a:lnTo>
                      <a:pt x="3" y="5"/>
                    </a:lnTo>
                    <a:lnTo>
                      <a:pt x="2" y="4"/>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251"/>
              <p:cNvSpPr>
                <a:spLocks/>
              </p:cNvSpPr>
              <p:nvPr/>
            </p:nvSpPr>
            <p:spPr bwMode="auto">
              <a:xfrm>
                <a:off x="2812161" y="2032983"/>
                <a:ext cx="167876" cy="87051"/>
              </a:xfrm>
              <a:custGeom>
                <a:avLst/>
                <a:gdLst/>
                <a:ahLst/>
                <a:cxnLst>
                  <a:cxn ang="0">
                    <a:pos x="73" y="0"/>
                  </a:cxn>
                  <a:cxn ang="0">
                    <a:pos x="79" y="2"/>
                  </a:cxn>
                  <a:cxn ang="0">
                    <a:pos x="81" y="4"/>
                  </a:cxn>
                  <a:cxn ang="0">
                    <a:pos x="81" y="7"/>
                  </a:cxn>
                  <a:cxn ang="0">
                    <a:pos x="80" y="8"/>
                  </a:cxn>
                  <a:cxn ang="0">
                    <a:pos x="75" y="10"/>
                  </a:cxn>
                  <a:cxn ang="0">
                    <a:pos x="78" y="15"/>
                  </a:cxn>
                  <a:cxn ang="0">
                    <a:pos x="79" y="17"/>
                  </a:cxn>
                  <a:cxn ang="0">
                    <a:pos x="79" y="19"/>
                  </a:cxn>
                  <a:cxn ang="0">
                    <a:pos x="61" y="32"/>
                  </a:cxn>
                  <a:cxn ang="0">
                    <a:pos x="59" y="32"/>
                  </a:cxn>
                  <a:cxn ang="0">
                    <a:pos x="58" y="30"/>
                  </a:cxn>
                  <a:cxn ang="0">
                    <a:pos x="55" y="25"/>
                  </a:cxn>
                  <a:cxn ang="0">
                    <a:pos x="54" y="24"/>
                  </a:cxn>
                  <a:cxn ang="0">
                    <a:pos x="53" y="22"/>
                  </a:cxn>
                  <a:cxn ang="0">
                    <a:pos x="51" y="20"/>
                  </a:cxn>
                  <a:cxn ang="0">
                    <a:pos x="50" y="24"/>
                  </a:cxn>
                  <a:cxn ang="0">
                    <a:pos x="45" y="32"/>
                  </a:cxn>
                  <a:cxn ang="0">
                    <a:pos x="41" y="33"/>
                  </a:cxn>
                  <a:cxn ang="0">
                    <a:pos x="38" y="33"/>
                  </a:cxn>
                  <a:cxn ang="0">
                    <a:pos x="36" y="37"/>
                  </a:cxn>
                  <a:cxn ang="0">
                    <a:pos x="35" y="39"/>
                  </a:cxn>
                  <a:cxn ang="0">
                    <a:pos x="33" y="41"/>
                  </a:cxn>
                  <a:cxn ang="0">
                    <a:pos x="29" y="42"/>
                  </a:cxn>
                  <a:cxn ang="0">
                    <a:pos x="26" y="41"/>
                  </a:cxn>
                  <a:cxn ang="0">
                    <a:pos x="25" y="39"/>
                  </a:cxn>
                  <a:cxn ang="0">
                    <a:pos x="22" y="38"/>
                  </a:cxn>
                  <a:cxn ang="0">
                    <a:pos x="22" y="36"/>
                  </a:cxn>
                  <a:cxn ang="0">
                    <a:pos x="20" y="37"/>
                  </a:cxn>
                  <a:cxn ang="0">
                    <a:pos x="15" y="37"/>
                  </a:cxn>
                  <a:cxn ang="0">
                    <a:pos x="14" y="36"/>
                  </a:cxn>
                  <a:cxn ang="0">
                    <a:pos x="10" y="36"/>
                  </a:cxn>
                  <a:cxn ang="0">
                    <a:pos x="7" y="37"/>
                  </a:cxn>
                  <a:cxn ang="0">
                    <a:pos x="6" y="39"/>
                  </a:cxn>
                  <a:cxn ang="0">
                    <a:pos x="4" y="39"/>
                  </a:cxn>
                  <a:cxn ang="0">
                    <a:pos x="2" y="38"/>
                  </a:cxn>
                  <a:cxn ang="0">
                    <a:pos x="1" y="36"/>
                  </a:cxn>
                  <a:cxn ang="0">
                    <a:pos x="0" y="34"/>
                  </a:cxn>
                  <a:cxn ang="0">
                    <a:pos x="0" y="32"/>
                  </a:cxn>
                  <a:cxn ang="0">
                    <a:pos x="2" y="30"/>
                  </a:cxn>
                  <a:cxn ang="0">
                    <a:pos x="4" y="29"/>
                  </a:cxn>
                  <a:cxn ang="0">
                    <a:pos x="6" y="28"/>
                  </a:cxn>
                  <a:cxn ang="0">
                    <a:pos x="9" y="25"/>
                  </a:cxn>
                  <a:cxn ang="0">
                    <a:pos x="28" y="18"/>
                  </a:cxn>
                  <a:cxn ang="0">
                    <a:pos x="38" y="8"/>
                  </a:cxn>
                  <a:cxn ang="0">
                    <a:pos x="43" y="4"/>
                  </a:cxn>
                  <a:cxn ang="0">
                    <a:pos x="49" y="3"/>
                  </a:cxn>
                  <a:cxn ang="0">
                    <a:pos x="59" y="3"/>
                  </a:cxn>
                  <a:cxn ang="0">
                    <a:pos x="65" y="2"/>
                  </a:cxn>
                  <a:cxn ang="0">
                    <a:pos x="73" y="0"/>
                  </a:cxn>
                </a:cxnLst>
                <a:rect l="0" t="0" r="r" b="b"/>
                <a:pathLst>
                  <a:path w="81" h="42">
                    <a:moveTo>
                      <a:pt x="73" y="0"/>
                    </a:moveTo>
                    <a:lnTo>
                      <a:pt x="79" y="2"/>
                    </a:lnTo>
                    <a:lnTo>
                      <a:pt x="81" y="4"/>
                    </a:lnTo>
                    <a:lnTo>
                      <a:pt x="81" y="7"/>
                    </a:lnTo>
                    <a:lnTo>
                      <a:pt x="80" y="8"/>
                    </a:lnTo>
                    <a:lnTo>
                      <a:pt x="75" y="10"/>
                    </a:lnTo>
                    <a:lnTo>
                      <a:pt x="78" y="15"/>
                    </a:lnTo>
                    <a:lnTo>
                      <a:pt x="79" y="17"/>
                    </a:lnTo>
                    <a:lnTo>
                      <a:pt x="79" y="19"/>
                    </a:lnTo>
                    <a:lnTo>
                      <a:pt x="61" y="32"/>
                    </a:lnTo>
                    <a:lnTo>
                      <a:pt x="59" y="32"/>
                    </a:lnTo>
                    <a:lnTo>
                      <a:pt x="58" y="30"/>
                    </a:lnTo>
                    <a:lnTo>
                      <a:pt x="55" y="25"/>
                    </a:lnTo>
                    <a:lnTo>
                      <a:pt x="54" y="24"/>
                    </a:lnTo>
                    <a:lnTo>
                      <a:pt x="53" y="22"/>
                    </a:lnTo>
                    <a:lnTo>
                      <a:pt x="51" y="20"/>
                    </a:lnTo>
                    <a:lnTo>
                      <a:pt x="50" y="24"/>
                    </a:lnTo>
                    <a:lnTo>
                      <a:pt x="45" y="32"/>
                    </a:lnTo>
                    <a:lnTo>
                      <a:pt x="41" y="33"/>
                    </a:lnTo>
                    <a:lnTo>
                      <a:pt x="38" y="33"/>
                    </a:lnTo>
                    <a:lnTo>
                      <a:pt x="36" y="37"/>
                    </a:lnTo>
                    <a:lnTo>
                      <a:pt x="35" y="39"/>
                    </a:lnTo>
                    <a:lnTo>
                      <a:pt x="33" y="41"/>
                    </a:lnTo>
                    <a:lnTo>
                      <a:pt x="29" y="42"/>
                    </a:lnTo>
                    <a:lnTo>
                      <a:pt x="26" y="41"/>
                    </a:lnTo>
                    <a:lnTo>
                      <a:pt x="25" y="39"/>
                    </a:lnTo>
                    <a:lnTo>
                      <a:pt x="22" y="38"/>
                    </a:lnTo>
                    <a:lnTo>
                      <a:pt x="22" y="36"/>
                    </a:lnTo>
                    <a:lnTo>
                      <a:pt x="20" y="37"/>
                    </a:lnTo>
                    <a:lnTo>
                      <a:pt x="15" y="37"/>
                    </a:lnTo>
                    <a:lnTo>
                      <a:pt x="14" y="36"/>
                    </a:lnTo>
                    <a:lnTo>
                      <a:pt x="10" y="36"/>
                    </a:lnTo>
                    <a:lnTo>
                      <a:pt x="7" y="37"/>
                    </a:lnTo>
                    <a:lnTo>
                      <a:pt x="6" y="39"/>
                    </a:lnTo>
                    <a:lnTo>
                      <a:pt x="4" y="39"/>
                    </a:lnTo>
                    <a:lnTo>
                      <a:pt x="2" y="38"/>
                    </a:lnTo>
                    <a:lnTo>
                      <a:pt x="1" y="36"/>
                    </a:lnTo>
                    <a:lnTo>
                      <a:pt x="0" y="34"/>
                    </a:lnTo>
                    <a:lnTo>
                      <a:pt x="0" y="32"/>
                    </a:lnTo>
                    <a:lnTo>
                      <a:pt x="2" y="30"/>
                    </a:lnTo>
                    <a:lnTo>
                      <a:pt x="4" y="29"/>
                    </a:lnTo>
                    <a:lnTo>
                      <a:pt x="6" y="28"/>
                    </a:lnTo>
                    <a:lnTo>
                      <a:pt x="9" y="25"/>
                    </a:lnTo>
                    <a:lnTo>
                      <a:pt x="28" y="18"/>
                    </a:lnTo>
                    <a:lnTo>
                      <a:pt x="38" y="8"/>
                    </a:lnTo>
                    <a:lnTo>
                      <a:pt x="43" y="4"/>
                    </a:lnTo>
                    <a:lnTo>
                      <a:pt x="49" y="3"/>
                    </a:lnTo>
                    <a:lnTo>
                      <a:pt x="59" y="3"/>
                    </a:lnTo>
                    <a:lnTo>
                      <a:pt x="65"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252"/>
              <p:cNvSpPr>
                <a:spLocks/>
              </p:cNvSpPr>
              <p:nvPr/>
            </p:nvSpPr>
            <p:spPr bwMode="auto">
              <a:xfrm>
                <a:off x="3035996" y="1966658"/>
                <a:ext cx="97410" cy="31091"/>
              </a:xfrm>
              <a:custGeom>
                <a:avLst/>
                <a:gdLst/>
                <a:ahLst/>
                <a:cxnLst>
                  <a:cxn ang="0">
                    <a:pos x="30" y="0"/>
                  </a:cxn>
                  <a:cxn ang="0">
                    <a:pos x="35" y="0"/>
                  </a:cxn>
                  <a:cxn ang="0">
                    <a:pos x="39" y="2"/>
                  </a:cxn>
                  <a:cxn ang="0">
                    <a:pos x="42" y="3"/>
                  </a:cxn>
                  <a:cxn ang="0">
                    <a:pos x="45" y="7"/>
                  </a:cxn>
                  <a:cxn ang="0">
                    <a:pos x="47" y="10"/>
                  </a:cxn>
                  <a:cxn ang="0">
                    <a:pos x="45" y="11"/>
                  </a:cxn>
                  <a:cxn ang="0">
                    <a:pos x="42" y="13"/>
                  </a:cxn>
                  <a:cxn ang="0">
                    <a:pos x="40" y="15"/>
                  </a:cxn>
                  <a:cxn ang="0">
                    <a:pos x="16" y="15"/>
                  </a:cxn>
                  <a:cxn ang="0">
                    <a:pos x="14" y="13"/>
                  </a:cxn>
                  <a:cxn ang="0">
                    <a:pos x="11" y="11"/>
                  </a:cxn>
                  <a:cxn ang="0">
                    <a:pos x="6" y="11"/>
                  </a:cxn>
                  <a:cxn ang="0">
                    <a:pos x="4" y="12"/>
                  </a:cxn>
                  <a:cxn ang="0">
                    <a:pos x="2" y="13"/>
                  </a:cxn>
                  <a:cxn ang="0">
                    <a:pos x="0" y="15"/>
                  </a:cxn>
                  <a:cxn ang="0">
                    <a:pos x="2" y="11"/>
                  </a:cxn>
                  <a:cxn ang="0">
                    <a:pos x="9" y="7"/>
                  </a:cxn>
                  <a:cxn ang="0">
                    <a:pos x="17" y="3"/>
                  </a:cxn>
                  <a:cxn ang="0">
                    <a:pos x="25" y="1"/>
                  </a:cxn>
                  <a:cxn ang="0">
                    <a:pos x="30" y="0"/>
                  </a:cxn>
                </a:cxnLst>
                <a:rect l="0" t="0" r="r" b="b"/>
                <a:pathLst>
                  <a:path w="47" h="15">
                    <a:moveTo>
                      <a:pt x="30" y="0"/>
                    </a:moveTo>
                    <a:lnTo>
                      <a:pt x="35" y="0"/>
                    </a:lnTo>
                    <a:lnTo>
                      <a:pt x="39" y="2"/>
                    </a:lnTo>
                    <a:lnTo>
                      <a:pt x="42" y="3"/>
                    </a:lnTo>
                    <a:lnTo>
                      <a:pt x="45" y="7"/>
                    </a:lnTo>
                    <a:lnTo>
                      <a:pt x="47" y="10"/>
                    </a:lnTo>
                    <a:lnTo>
                      <a:pt x="45" y="11"/>
                    </a:lnTo>
                    <a:lnTo>
                      <a:pt x="42" y="13"/>
                    </a:lnTo>
                    <a:lnTo>
                      <a:pt x="40" y="15"/>
                    </a:lnTo>
                    <a:lnTo>
                      <a:pt x="16" y="15"/>
                    </a:lnTo>
                    <a:lnTo>
                      <a:pt x="14" y="13"/>
                    </a:lnTo>
                    <a:lnTo>
                      <a:pt x="11" y="11"/>
                    </a:lnTo>
                    <a:lnTo>
                      <a:pt x="6" y="11"/>
                    </a:lnTo>
                    <a:lnTo>
                      <a:pt x="4" y="12"/>
                    </a:lnTo>
                    <a:lnTo>
                      <a:pt x="2" y="13"/>
                    </a:lnTo>
                    <a:lnTo>
                      <a:pt x="0" y="15"/>
                    </a:lnTo>
                    <a:lnTo>
                      <a:pt x="2" y="11"/>
                    </a:lnTo>
                    <a:lnTo>
                      <a:pt x="9" y="7"/>
                    </a:lnTo>
                    <a:lnTo>
                      <a:pt x="17" y="3"/>
                    </a:lnTo>
                    <a:lnTo>
                      <a:pt x="25"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253"/>
              <p:cNvSpPr>
                <a:spLocks/>
              </p:cNvSpPr>
              <p:nvPr/>
            </p:nvSpPr>
            <p:spPr bwMode="auto">
              <a:xfrm>
                <a:off x="3038069" y="1999820"/>
                <a:ext cx="84976" cy="43527"/>
              </a:xfrm>
              <a:custGeom>
                <a:avLst/>
                <a:gdLst/>
                <a:ahLst/>
                <a:cxnLst>
                  <a:cxn ang="0">
                    <a:pos x="28" y="0"/>
                  </a:cxn>
                  <a:cxn ang="0">
                    <a:pos x="36" y="0"/>
                  </a:cxn>
                  <a:cxn ang="0">
                    <a:pos x="39" y="1"/>
                  </a:cxn>
                  <a:cxn ang="0">
                    <a:pos x="41" y="4"/>
                  </a:cxn>
                  <a:cxn ang="0">
                    <a:pos x="38" y="6"/>
                  </a:cxn>
                  <a:cxn ang="0">
                    <a:pos x="33" y="7"/>
                  </a:cxn>
                  <a:cxn ang="0">
                    <a:pos x="29" y="9"/>
                  </a:cxn>
                  <a:cxn ang="0">
                    <a:pos x="35" y="9"/>
                  </a:cxn>
                  <a:cxn ang="0">
                    <a:pos x="34" y="15"/>
                  </a:cxn>
                  <a:cxn ang="0">
                    <a:pos x="28" y="19"/>
                  </a:cxn>
                  <a:cxn ang="0">
                    <a:pos x="21" y="20"/>
                  </a:cxn>
                  <a:cxn ang="0">
                    <a:pos x="14" y="21"/>
                  </a:cxn>
                  <a:cxn ang="0">
                    <a:pos x="10" y="21"/>
                  </a:cxn>
                  <a:cxn ang="0">
                    <a:pos x="8" y="19"/>
                  </a:cxn>
                  <a:cxn ang="0">
                    <a:pos x="5" y="18"/>
                  </a:cxn>
                  <a:cxn ang="0">
                    <a:pos x="0" y="13"/>
                  </a:cxn>
                  <a:cxn ang="0">
                    <a:pos x="0" y="10"/>
                  </a:cxn>
                  <a:cxn ang="0">
                    <a:pos x="3" y="5"/>
                  </a:cxn>
                  <a:cxn ang="0">
                    <a:pos x="9" y="2"/>
                  </a:cxn>
                  <a:cxn ang="0">
                    <a:pos x="18" y="1"/>
                  </a:cxn>
                  <a:cxn ang="0">
                    <a:pos x="28" y="0"/>
                  </a:cxn>
                </a:cxnLst>
                <a:rect l="0" t="0" r="r" b="b"/>
                <a:pathLst>
                  <a:path w="41" h="21">
                    <a:moveTo>
                      <a:pt x="28" y="0"/>
                    </a:moveTo>
                    <a:lnTo>
                      <a:pt x="36" y="0"/>
                    </a:lnTo>
                    <a:lnTo>
                      <a:pt x="39" y="1"/>
                    </a:lnTo>
                    <a:lnTo>
                      <a:pt x="41" y="4"/>
                    </a:lnTo>
                    <a:lnTo>
                      <a:pt x="38" y="6"/>
                    </a:lnTo>
                    <a:lnTo>
                      <a:pt x="33" y="7"/>
                    </a:lnTo>
                    <a:lnTo>
                      <a:pt x="29" y="9"/>
                    </a:lnTo>
                    <a:lnTo>
                      <a:pt x="35" y="9"/>
                    </a:lnTo>
                    <a:lnTo>
                      <a:pt x="34" y="15"/>
                    </a:lnTo>
                    <a:lnTo>
                      <a:pt x="28" y="19"/>
                    </a:lnTo>
                    <a:lnTo>
                      <a:pt x="21" y="20"/>
                    </a:lnTo>
                    <a:lnTo>
                      <a:pt x="14" y="21"/>
                    </a:lnTo>
                    <a:lnTo>
                      <a:pt x="10" y="21"/>
                    </a:lnTo>
                    <a:lnTo>
                      <a:pt x="8" y="19"/>
                    </a:lnTo>
                    <a:lnTo>
                      <a:pt x="5" y="18"/>
                    </a:lnTo>
                    <a:lnTo>
                      <a:pt x="0" y="13"/>
                    </a:lnTo>
                    <a:lnTo>
                      <a:pt x="0" y="10"/>
                    </a:lnTo>
                    <a:lnTo>
                      <a:pt x="3" y="5"/>
                    </a:lnTo>
                    <a:lnTo>
                      <a:pt x="9" y="2"/>
                    </a:lnTo>
                    <a:lnTo>
                      <a:pt x="18"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254"/>
              <p:cNvSpPr>
                <a:spLocks/>
              </p:cNvSpPr>
              <p:nvPr/>
            </p:nvSpPr>
            <p:spPr bwMode="auto">
              <a:xfrm>
                <a:off x="2998690" y="2003965"/>
                <a:ext cx="29015" cy="24872"/>
              </a:xfrm>
              <a:custGeom>
                <a:avLst/>
                <a:gdLst/>
                <a:ahLst/>
                <a:cxnLst>
                  <a:cxn ang="0">
                    <a:pos x="3" y="0"/>
                  </a:cxn>
                  <a:cxn ang="0">
                    <a:pos x="8" y="3"/>
                  </a:cxn>
                  <a:cxn ang="0">
                    <a:pos x="9" y="4"/>
                  </a:cxn>
                  <a:cxn ang="0">
                    <a:pos x="12" y="5"/>
                  </a:cxn>
                  <a:cxn ang="0">
                    <a:pos x="13" y="5"/>
                  </a:cxn>
                  <a:cxn ang="0">
                    <a:pos x="14" y="7"/>
                  </a:cxn>
                  <a:cxn ang="0">
                    <a:pos x="13" y="8"/>
                  </a:cxn>
                  <a:cxn ang="0">
                    <a:pos x="12" y="11"/>
                  </a:cxn>
                  <a:cxn ang="0">
                    <a:pos x="10" y="12"/>
                  </a:cxn>
                  <a:cxn ang="0">
                    <a:pos x="5" y="12"/>
                  </a:cxn>
                  <a:cxn ang="0">
                    <a:pos x="0" y="7"/>
                  </a:cxn>
                  <a:cxn ang="0">
                    <a:pos x="0" y="3"/>
                  </a:cxn>
                  <a:cxn ang="0">
                    <a:pos x="3" y="0"/>
                  </a:cxn>
                </a:cxnLst>
                <a:rect l="0" t="0" r="r" b="b"/>
                <a:pathLst>
                  <a:path w="14" h="12">
                    <a:moveTo>
                      <a:pt x="3" y="0"/>
                    </a:moveTo>
                    <a:lnTo>
                      <a:pt x="8" y="3"/>
                    </a:lnTo>
                    <a:lnTo>
                      <a:pt x="9" y="4"/>
                    </a:lnTo>
                    <a:lnTo>
                      <a:pt x="12" y="5"/>
                    </a:lnTo>
                    <a:lnTo>
                      <a:pt x="13" y="5"/>
                    </a:lnTo>
                    <a:lnTo>
                      <a:pt x="14" y="7"/>
                    </a:lnTo>
                    <a:lnTo>
                      <a:pt x="13" y="8"/>
                    </a:lnTo>
                    <a:lnTo>
                      <a:pt x="12" y="11"/>
                    </a:lnTo>
                    <a:lnTo>
                      <a:pt x="10" y="12"/>
                    </a:lnTo>
                    <a:lnTo>
                      <a:pt x="5" y="12"/>
                    </a:lnTo>
                    <a:lnTo>
                      <a:pt x="0" y="7"/>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255"/>
              <p:cNvSpPr>
                <a:spLocks/>
              </p:cNvSpPr>
              <p:nvPr/>
            </p:nvSpPr>
            <p:spPr bwMode="auto">
              <a:xfrm>
                <a:off x="3311644" y="2219520"/>
                <a:ext cx="143006" cy="111922"/>
              </a:xfrm>
              <a:custGeom>
                <a:avLst/>
                <a:gdLst/>
                <a:ahLst/>
                <a:cxnLst>
                  <a:cxn ang="0">
                    <a:pos x="21" y="0"/>
                  </a:cxn>
                  <a:cxn ang="0">
                    <a:pos x="55" y="0"/>
                  </a:cxn>
                  <a:cxn ang="0">
                    <a:pos x="56" y="1"/>
                  </a:cxn>
                  <a:cxn ang="0">
                    <a:pos x="59" y="2"/>
                  </a:cxn>
                  <a:cxn ang="0">
                    <a:pos x="59" y="3"/>
                  </a:cxn>
                  <a:cxn ang="0">
                    <a:pos x="58" y="7"/>
                  </a:cxn>
                  <a:cxn ang="0">
                    <a:pos x="56" y="10"/>
                  </a:cxn>
                  <a:cxn ang="0">
                    <a:pos x="54" y="12"/>
                  </a:cxn>
                  <a:cxn ang="0">
                    <a:pos x="50" y="15"/>
                  </a:cxn>
                  <a:cxn ang="0">
                    <a:pos x="47" y="16"/>
                  </a:cxn>
                  <a:cxn ang="0">
                    <a:pos x="45" y="18"/>
                  </a:cxn>
                  <a:cxn ang="0">
                    <a:pos x="47" y="18"/>
                  </a:cxn>
                  <a:cxn ang="0">
                    <a:pos x="50" y="17"/>
                  </a:cxn>
                  <a:cxn ang="0">
                    <a:pos x="53" y="17"/>
                  </a:cxn>
                  <a:cxn ang="0">
                    <a:pos x="55" y="16"/>
                  </a:cxn>
                  <a:cxn ang="0">
                    <a:pos x="58" y="17"/>
                  </a:cxn>
                  <a:cxn ang="0">
                    <a:pos x="59" y="17"/>
                  </a:cxn>
                  <a:cxn ang="0">
                    <a:pos x="60" y="18"/>
                  </a:cxn>
                  <a:cxn ang="0">
                    <a:pos x="60" y="22"/>
                  </a:cxn>
                  <a:cxn ang="0">
                    <a:pos x="59" y="22"/>
                  </a:cxn>
                  <a:cxn ang="0">
                    <a:pos x="59" y="25"/>
                  </a:cxn>
                  <a:cxn ang="0">
                    <a:pos x="61" y="25"/>
                  </a:cxn>
                  <a:cxn ang="0">
                    <a:pos x="64" y="26"/>
                  </a:cxn>
                  <a:cxn ang="0">
                    <a:pos x="66" y="26"/>
                  </a:cxn>
                  <a:cxn ang="0">
                    <a:pos x="69" y="27"/>
                  </a:cxn>
                  <a:cxn ang="0">
                    <a:pos x="68" y="37"/>
                  </a:cxn>
                  <a:cxn ang="0">
                    <a:pos x="65" y="42"/>
                  </a:cxn>
                  <a:cxn ang="0">
                    <a:pos x="63" y="45"/>
                  </a:cxn>
                  <a:cxn ang="0">
                    <a:pos x="59" y="46"/>
                  </a:cxn>
                  <a:cxn ang="0">
                    <a:pos x="53" y="47"/>
                  </a:cxn>
                  <a:cxn ang="0">
                    <a:pos x="50" y="49"/>
                  </a:cxn>
                  <a:cxn ang="0">
                    <a:pos x="49" y="50"/>
                  </a:cxn>
                  <a:cxn ang="0">
                    <a:pos x="47" y="52"/>
                  </a:cxn>
                  <a:cxn ang="0">
                    <a:pos x="46" y="54"/>
                  </a:cxn>
                  <a:cxn ang="0">
                    <a:pos x="41" y="54"/>
                  </a:cxn>
                  <a:cxn ang="0">
                    <a:pos x="39" y="52"/>
                  </a:cxn>
                  <a:cxn ang="0">
                    <a:pos x="37" y="51"/>
                  </a:cxn>
                  <a:cxn ang="0">
                    <a:pos x="36" y="49"/>
                  </a:cxn>
                  <a:cxn ang="0">
                    <a:pos x="35" y="47"/>
                  </a:cxn>
                  <a:cxn ang="0">
                    <a:pos x="24" y="40"/>
                  </a:cxn>
                  <a:cxn ang="0">
                    <a:pos x="11" y="34"/>
                  </a:cxn>
                  <a:cxn ang="0">
                    <a:pos x="0" y="26"/>
                  </a:cxn>
                  <a:cxn ang="0">
                    <a:pos x="0" y="18"/>
                  </a:cxn>
                  <a:cxn ang="0">
                    <a:pos x="4" y="20"/>
                  </a:cxn>
                  <a:cxn ang="0">
                    <a:pos x="9" y="21"/>
                  </a:cxn>
                  <a:cxn ang="0">
                    <a:pos x="12" y="22"/>
                  </a:cxn>
                  <a:cxn ang="0">
                    <a:pos x="17" y="23"/>
                  </a:cxn>
                  <a:cxn ang="0">
                    <a:pos x="24" y="23"/>
                  </a:cxn>
                  <a:cxn ang="0">
                    <a:pos x="24" y="12"/>
                  </a:cxn>
                  <a:cxn ang="0">
                    <a:pos x="19" y="12"/>
                  </a:cxn>
                  <a:cxn ang="0">
                    <a:pos x="15" y="11"/>
                  </a:cxn>
                  <a:cxn ang="0">
                    <a:pos x="14" y="11"/>
                  </a:cxn>
                  <a:cxn ang="0">
                    <a:pos x="11" y="10"/>
                  </a:cxn>
                  <a:cxn ang="0">
                    <a:pos x="11" y="7"/>
                  </a:cxn>
                  <a:cxn ang="0">
                    <a:pos x="12" y="6"/>
                  </a:cxn>
                  <a:cxn ang="0">
                    <a:pos x="12" y="5"/>
                  </a:cxn>
                  <a:cxn ang="0">
                    <a:pos x="14" y="3"/>
                  </a:cxn>
                  <a:cxn ang="0">
                    <a:pos x="21" y="0"/>
                  </a:cxn>
                </a:cxnLst>
                <a:rect l="0" t="0" r="r" b="b"/>
                <a:pathLst>
                  <a:path w="69" h="54">
                    <a:moveTo>
                      <a:pt x="21" y="0"/>
                    </a:moveTo>
                    <a:lnTo>
                      <a:pt x="55" y="0"/>
                    </a:lnTo>
                    <a:lnTo>
                      <a:pt x="56" y="1"/>
                    </a:lnTo>
                    <a:lnTo>
                      <a:pt x="59" y="2"/>
                    </a:lnTo>
                    <a:lnTo>
                      <a:pt x="59" y="3"/>
                    </a:lnTo>
                    <a:lnTo>
                      <a:pt x="58" y="7"/>
                    </a:lnTo>
                    <a:lnTo>
                      <a:pt x="56" y="10"/>
                    </a:lnTo>
                    <a:lnTo>
                      <a:pt x="54" y="12"/>
                    </a:lnTo>
                    <a:lnTo>
                      <a:pt x="50" y="15"/>
                    </a:lnTo>
                    <a:lnTo>
                      <a:pt x="47" y="16"/>
                    </a:lnTo>
                    <a:lnTo>
                      <a:pt x="45" y="18"/>
                    </a:lnTo>
                    <a:lnTo>
                      <a:pt x="47" y="18"/>
                    </a:lnTo>
                    <a:lnTo>
                      <a:pt x="50" y="17"/>
                    </a:lnTo>
                    <a:lnTo>
                      <a:pt x="53" y="17"/>
                    </a:lnTo>
                    <a:lnTo>
                      <a:pt x="55" y="16"/>
                    </a:lnTo>
                    <a:lnTo>
                      <a:pt x="58" y="17"/>
                    </a:lnTo>
                    <a:lnTo>
                      <a:pt x="59" y="17"/>
                    </a:lnTo>
                    <a:lnTo>
                      <a:pt x="60" y="18"/>
                    </a:lnTo>
                    <a:lnTo>
                      <a:pt x="60" y="22"/>
                    </a:lnTo>
                    <a:lnTo>
                      <a:pt x="59" y="22"/>
                    </a:lnTo>
                    <a:lnTo>
                      <a:pt x="59" y="25"/>
                    </a:lnTo>
                    <a:lnTo>
                      <a:pt x="61" y="25"/>
                    </a:lnTo>
                    <a:lnTo>
                      <a:pt x="64" y="26"/>
                    </a:lnTo>
                    <a:lnTo>
                      <a:pt x="66" y="26"/>
                    </a:lnTo>
                    <a:lnTo>
                      <a:pt x="69" y="27"/>
                    </a:lnTo>
                    <a:lnTo>
                      <a:pt x="68" y="37"/>
                    </a:lnTo>
                    <a:lnTo>
                      <a:pt x="65" y="42"/>
                    </a:lnTo>
                    <a:lnTo>
                      <a:pt x="63" y="45"/>
                    </a:lnTo>
                    <a:lnTo>
                      <a:pt x="59" y="46"/>
                    </a:lnTo>
                    <a:lnTo>
                      <a:pt x="53" y="47"/>
                    </a:lnTo>
                    <a:lnTo>
                      <a:pt x="50" y="49"/>
                    </a:lnTo>
                    <a:lnTo>
                      <a:pt x="49" y="50"/>
                    </a:lnTo>
                    <a:lnTo>
                      <a:pt x="47" y="52"/>
                    </a:lnTo>
                    <a:lnTo>
                      <a:pt x="46" y="54"/>
                    </a:lnTo>
                    <a:lnTo>
                      <a:pt x="41" y="54"/>
                    </a:lnTo>
                    <a:lnTo>
                      <a:pt x="39" y="52"/>
                    </a:lnTo>
                    <a:lnTo>
                      <a:pt x="37" y="51"/>
                    </a:lnTo>
                    <a:lnTo>
                      <a:pt x="36" y="49"/>
                    </a:lnTo>
                    <a:lnTo>
                      <a:pt x="35" y="47"/>
                    </a:lnTo>
                    <a:lnTo>
                      <a:pt x="24" y="40"/>
                    </a:lnTo>
                    <a:lnTo>
                      <a:pt x="11" y="34"/>
                    </a:lnTo>
                    <a:lnTo>
                      <a:pt x="0" y="26"/>
                    </a:lnTo>
                    <a:lnTo>
                      <a:pt x="0" y="18"/>
                    </a:lnTo>
                    <a:lnTo>
                      <a:pt x="4" y="20"/>
                    </a:lnTo>
                    <a:lnTo>
                      <a:pt x="9" y="21"/>
                    </a:lnTo>
                    <a:lnTo>
                      <a:pt x="12" y="22"/>
                    </a:lnTo>
                    <a:lnTo>
                      <a:pt x="17" y="23"/>
                    </a:lnTo>
                    <a:lnTo>
                      <a:pt x="24" y="23"/>
                    </a:lnTo>
                    <a:lnTo>
                      <a:pt x="24" y="12"/>
                    </a:lnTo>
                    <a:lnTo>
                      <a:pt x="19" y="12"/>
                    </a:lnTo>
                    <a:lnTo>
                      <a:pt x="15" y="11"/>
                    </a:lnTo>
                    <a:lnTo>
                      <a:pt x="14" y="11"/>
                    </a:lnTo>
                    <a:lnTo>
                      <a:pt x="11" y="10"/>
                    </a:lnTo>
                    <a:lnTo>
                      <a:pt x="11" y="7"/>
                    </a:lnTo>
                    <a:lnTo>
                      <a:pt x="12" y="6"/>
                    </a:lnTo>
                    <a:lnTo>
                      <a:pt x="12" y="5"/>
                    </a:lnTo>
                    <a:lnTo>
                      <a:pt x="14" y="3"/>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256"/>
              <p:cNvSpPr>
                <a:spLocks/>
              </p:cNvSpPr>
              <p:nvPr/>
            </p:nvSpPr>
            <p:spPr bwMode="auto">
              <a:xfrm>
                <a:off x="3259830" y="2074435"/>
                <a:ext cx="157514" cy="80833"/>
              </a:xfrm>
              <a:custGeom>
                <a:avLst/>
                <a:gdLst/>
                <a:ahLst/>
                <a:cxnLst>
                  <a:cxn ang="0">
                    <a:pos x="46" y="0"/>
                  </a:cxn>
                  <a:cxn ang="0">
                    <a:pos x="52" y="4"/>
                  </a:cxn>
                  <a:cxn ang="0">
                    <a:pos x="62" y="5"/>
                  </a:cxn>
                  <a:cxn ang="0">
                    <a:pos x="66" y="2"/>
                  </a:cxn>
                  <a:cxn ang="0">
                    <a:pos x="75" y="4"/>
                  </a:cxn>
                  <a:cxn ang="0">
                    <a:pos x="76" y="12"/>
                  </a:cxn>
                  <a:cxn ang="0">
                    <a:pos x="74" y="38"/>
                  </a:cxn>
                  <a:cxn ang="0">
                    <a:pos x="66" y="39"/>
                  </a:cxn>
                  <a:cxn ang="0">
                    <a:pos x="44" y="38"/>
                  </a:cxn>
                  <a:cxn ang="0">
                    <a:pos x="45" y="34"/>
                  </a:cxn>
                  <a:cxn ang="0">
                    <a:pos x="46" y="31"/>
                  </a:cxn>
                  <a:cxn ang="0">
                    <a:pos x="47" y="28"/>
                  </a:cxn>
                  <a:cxn ang="0">
                    <a:pos x="51" y="26"/>
                  </a:cxn>
                  <a:cxn ang="0">
                    <a:pos x="56" y="24"/>
                  </a:cxn>
                  <a:cxn ang="0">
                    <a:pos x="56" y="23"/>
                  </a:cxn>
                  <a:cxn ang="0">
                    <a:pos x="52" y="22"/>
                  </a:cxn>
                  <a:cxn ang="0">
                    <a:pos x="32" y="24"/>
                  </a:cxn>
                  <a:cxn ang="0">
                    <a:pos x="21" y="26"/>
                  </a:cxn>
                  <a:cxn ang="0">
                    <a:pos x="17" y="23"/>
                  </a:cxn>
                  <a:cxn ang="0">
                    <a:pos x="11" y="22"/>
                  </a:cxn>
                  <a:cxn ang="0">
                    <a:pos x="5" y="17"/>
                  </a:cxn>
                  <a:cxn ang="0">
                    <a:pos x="0" y="13"/>
                  </a:cxn>
                  <a:cxn ang="0">
                    <a:pos x="1" y="7"/>
                  </a:cxn>
                  <a:cxn ang="0">
                    <a:pos x="0" y="2"/>
                  </a:cxn>
                  <a:cxn ang="0">
                    <a:pos x="10" y="4"/>
                  </a:cxn>
                  <a:cxn ang="0">
                    <a:pos x="35" y="19"/>
                  </a:cxn>
                  <a:cxn ang="0">
                    <a:pos x="26" y="12"/>
                  </a:cxn>
                  <a:cxn ang="0">
                    <a:pos x="32" y="8"/>
                  </a:cxn>
                  <a:cxn ang="0">
                    <a:pos x="42" y="14"/>
                  </a:cxn>
                  <a:cxn ang="0">
                    <a:pos x="49" y="7"/>
                  </a:cxn>
                  <a:cxn ang="0">
                    <a:pos x="36" y="4"/>
                  </a:cxn>
                  <a:cxn ang="0">
                    <a:pos x="37" y="0"/>
                  </a:cxn>
                </a:cxnLst>
                <a:rect l="0" t="0" r="r" b="b"/>
                <a:pathLst>
                  <a:path w="76" h="39">
                    <a:moveTo>
                      <a:pt x="37" y="0"/>
                    </a:moveTo>
                    <a:lnTo>
                      <a:pt x="46" y="0"/>
                    </a:lnTo>
                    <a:lnTo>
                      <a:pt x="49" y="2"/>
                    </a:lnTo>
                    <a:lnTo>
                      <a:pt x="52" y="4"/>
                    </a:lnTo>
                    <a:lnTo>
                      <a:pt x="56" y="5"/>
                    </a:lnTo>
                    <a:lnTo>
                      <a:pt x="62" y="5"/>
                    </a:lnTo>
                    <a:lnTo>
                      <a:pt x="64" y="3"/>
                    </a:lnTo>
                    <a:lnTo>
                      <a:pt x="66" y="2"/>
                    </a:lnTo>
                    <a:lnTo>
                      <a:pt x="72" y="2"/>
                    </a:lnTo>
                    <a:lnTo>
                      <a:pt x="75" y="4"/>
                    </a:lnTo>
                    <a:lnTo>
                      <a:pt x="76" y="7"/>
                    </a:lnTo>
                    <a:lnTo>
                      <a:pt x="76" y="12"/>
                    </a:lnTo>
                    <a:lnTo>
                      <a:pt x="72" y="31"/>
                    </a:lnTo>
                    <a:lnTo>
                      <a:pt x="74" y="38"/>
                    </a:lnTo>
                    <a:lnTo>
                      <a:pt x="70" y="38"/>
                    </a:lnTo>
                    <a:lnTo>
                      <a:pt x="66" y="39"/>
                    </a:lnTo>
                    <a:lnTo>
                      <a:pt x="45" y="39"/>
                    </a:lnTo>
                    <a:lnTo>
                      <a:pt x="44" y="38"/>
                    </a:lnTo>
                    <a:lnTo>
                      <a:pt x="44" y="36"/>
                    </a:lnTo>
                    <a:lnTo>
                      <a:pt x="45" y="34"/>
                    </a:lnTo>
                    <a:lnTo>
                      <a:pt x="47" y="33"/>
                    </a:lnTo>
                    <a:lnTo>
                      <a:pt x="46" y="31"/>
                    </a:lnTo>
                    <a:lnTo>
                      <a:pt x="47" y="29"/>
                    </a:lnTo>
                    <a:lnTo>
                      <a:pt x="47" y="28"/>
                    </a:lnTo>
                    <a:lnTo>
                      <a:pt x="50" y="27"/>
                    </a:lnTo>
                    <a:lnTo>
                      <a:pt x="51" y="26"/>
                    </a:lnTo>
                    <a:lnTo>
                      <a:pt x="54" y="26"/>
                    </a:lnTo>
                    <a:lnTo>
                      <a:pt x="56" y="24"/>
                    </a:lnTo>
                    <a:lnTo>
                      <a:pt x="57" y="23"/>
                    </a:lnTo>
                    <a:lnTo>
                      <a:pt x="56" y="23"/>
                    </a:lnTo>
                    <a:lnTo>
                      <a:pt x="54" y="22"/>
                    </a:lnTo>
                    <a:lnTo>
                      <a:pt x="52" y="22"/>
                    </a:lnTo>
                    <a:lnTo>
                      <a:pt x="44" y="23"/>
                    </a:lnTo>
                    <a:lnTo>
                      <a:pt x="32" y="24"/>
                    </a:lnTo>
                    <a:lnTo>
                      <a:pt x="22" y="26"/>
                    </a:lnTo>
                    <a:lnTo>
                      <a:pt x="21" y="26"/>
                    </a:lnTo>
                    <a:lnTo>
                      <a:pt x="19" y="24"/>
                    </a:lnTo>
                    <a:lnTo>
                      <a:pt x="17" y="23"/>
                    </a:lnTo>
                    <a:lnTo>
                      <a:pt x="17" y="22"/>
                    </a:lnTo>
                    <a:lnTo>
                      <a:pt x="11" y="22"/>
                    </a:lnTo>
                    <a:lnTo>
                      <a:pt x="10" y="17"/>
                    </a:lnTo>
                    <a:lnTo>
                      <a:pt x="5" y="17"/>
                    </a:lnTo>
                    <a:lnTo>
                      <a:pt x="2" y="14"/>
                    </a:lnTo>
                    <a:lnTo>
                      <a:pt x="0" y="13"/>
                    </a:lnTo>
                    <a:lnTo>
                      <a:pt x="0" y="5"/>
                    </a:lnTo>
                    <a:lnTo>
                      <a:pt x="1" y="7"/>
                    </a:lnTo>
                    <a:lnTo>
                      <a:pt x="0" y="4"/>
                    </a:lnTo>
                    <a:lnTo>
                      <a:pt x="0" y="2"/>
                    </a:lnTo>
                    <a:lnTo>
                      <a:pt x="3" y="2"/>
                    </a:lnTo>
                    <a:lnTo>
                      <a:pt x="10" y="4"/>
                    </a:lnTo>
                    <a:lnTo>
                      <a:pt x="29" y="19"/>
                    </a:lnTo>
                    <a:lnTo>
                      <a:pt x="35" y="19"/>
                    </a:lnTo>
                    <a:lnTo>
                      <a:pt x="30" y="16"/>
                    </a:lnTo>
                    <a:lnTo>
                      <a:pt x="26" y="12"/>
                    </a:lnTo>
                    <a:lnTo>
                      <a:pt x="26" y="7"/>
                    </a:lnTo>
                    <a:lnTo>
                      <a:pt x="32" y="8"/>
                    </a:lnTo>
                    <a:lnTo>
                      <a:pt x="37" y="10"/>
                    </a:lnTo>
                    <a:lnTo>
                      <a:pt x="42" y="14"/>
                    </a:lnTo>
                    <a:lnTo>
                      <a:pt x="49" y="16"/>
                    </a:lnTo>
                    <a:lnTo>
                      <a:pt x="49" y="7"/>
                    </a:lnTo>
                    <a:lnTo>
                      <a:pt x="41" y="7"/>
                    </a:lnTo>
                    <a:lnTo>
                      <a:pt x="36" y="4"/>
                    </a:lnTo>
                    <a:lnTo>
                      <a:pt x="35"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257"/>
              <p:cNvSpPr>
                <a:spLocks/>
              </p:cNvSpPr>
              <p:nvPr/>
            </p:nvSpPr>
            <p:spPr bwMode="auto">
              <a:xfrm>
                <a:off x="3382110" y="2397768"/>
                <a:ext cx="93265" cy="55962"/>
              </a:xfrm>
              <a:custGeom>
                <a:avLst/>
                <a:gdLst/>
                <a:ahLst/>
                <a:cxnLst>
                  <a:cxn ang="0">
                    <a:pos x="17" y="0"/>
                  </a:cxn>
                  <a:cxn ang="0">
                    <a:pos x="20" y="0"/>
                  </a:cxn>
                  <a:cxn ang="0">
                    <a:pos x="26" y="3"/>
                  </a:cxn>
                  <a:cxn ang="0">
                    <a:pos x="34" y="8"/>
                  </a:cxn>
                  <a:cxn ang="0">
                    <a:pos x="41" y="15"/>
                  </a:cxn>
                  <a:cxn ang="0">
                    <a:pos x="45" y="21"/>
                  </a:cxn>
                  <a:cxn ang="0">
                    <a:pos x="42" y="23"/>
                  </a:cxn>
                  <a:cxn ang="0">
                    <a:pos x="35" y="27"/>
                  </a:cxn>
                  <a:cxn ang="0">
                    <a:pos x="20" y="23"/>
                  </a:cxn>
                  <a:cxn ang="0">
                    <a:pos x="11" y="21"/>
                  </a:cxn>
                  <a:cxn ang="0">
                    <a:pos x="3" y="17"/>
                  </a:cxn>
                  <a:cxn ang="0">
                    <a:pos x="0" y="15"/>
                  </a:cxn>
                  <a:cxn ang="0">
                    <a:pos x="0" y="14"/>
                  </a:cxn>
                  <a:cxn ang="0">
                    <a:pos x="1" y="13"/>
                  </a:cxn>
                  <a:cxn ang="0">
                    <a:pos x="8" y="13"/>
                  </a:cxn>
                  <a:cxn ang="0">
                    <a:pos x="11" y="10"/>
                  </a:cxn>
                  <a:cxn ang="0">
                    <a:pos x="12" y="8"/>
                  </a:cxn>
                  <a:cxn ang="0">
                    <a:pos x="12" y="7"/>
                  </a:cxn>
                  <a:cxn ang="0">
                    <a:pos x="15" y="2"/>
                  </a:cxn>
                  <a:cxn ang="0">
                    <a:pos x="17" y="0"/>
                  </a:cxn>
                </a:cxnLst>
                <a:rect l="0" t="0" r="r" b="b"/>
                <a:pathLst>
                  <a:path w="45" h="27">
                    <a:moveTo>
                      <a:pt x="17" y="0"/>
                    </a:moveTo>
                    <a:lnTo>
                      <a:pt x="20" y="0"/>
                    </a:lnTo>
                    <a:lnTo>
                      <a:pt x="26" y="3"/>
                    </a:lnTo>
                    <a:lnTo>
                      <a:pt x="34" y="8"/>
                    </a:lnTo>
                    <a:lnTo>
                      <a:pt x="41" y="15"/>
                    </a:lnTo>
                    <a:lnTo>
                      <a:pt x="45" y="21"/>
                    </a:lnTo>
                    <a:lnTo>
                      <a:pt x="42" y="23"/>
                    </a:lnTo>
                    <a:lnTo>
                      <a:pt x="35" y="27"/>
                    </a:lnTo>
                    <a:lnTo>
                      <a:pt x="20" y="23"/>
                    </a:lnTo>
                    <a:lnTo>
                      <a:pt x="11" y="21"/>
                    </a:lnTo>
                    <a:lnTo>
                      <a:pt x="3" y="17"/>
                    </a:lnTo>
                    <a:lnTo>
                      <a:pt x="0" y="15"/>
                    </a:lnTo>
                    <a:lnTo>
                      <a:pt x="0" y="14"/>
                    </a:lnTo>
                    <a:lnTo>
                      <a:pt x="1" y="13"/>
                    </a:lnTo>
                    <a:lnTo>
                      <a:pt x="8" y="13"/>
                    </a:lnTo>
                    <a:lnTo>
                      <a:pt x="11" y="10"/>
                    </a:lnTo>
                    <a:lnTo>
                      <a:pt x="12" y="8"/>
                    </a:lnTo>
                    <a:lnTo>
                      <a:pt x="12" y="7"/>
                    </a:lnTo>
                    <a:lnTo>
                      <a:pt x="15"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258"/>
              <p:cNvSpPr>
                <a:spLocks/>
              </p:cNvSpPr>
              <p:nvPr/>
            </p:nvSpPr>
            <p:spPr bwMode="auto">
              <a:xfrm>
                <a:off x="3469158" y="2198793"/>
                <a:ext cx="126426" cy="101561"/>
              </a:xfrm>
              <a:custGeom>
                <a:avLst/>
                <a:gdLst/>
                <a:ahLst/>
                <a:cxnLst>
                  <a:cxn ang="0">
                    <a:pos x="17" y="0"/>
                  </a:cxn>
                  <a:cxn ang="0">
                    <a:pos x="20" y="0"/>
                  </a:cxn>
                  <a:cxn ang="0">
                    <a:pos x="34" y="1"/>
                  </a:cxn>
                  <a:cxn ang="0">
                    <a:pos x="47" y="3"/>
                  </a:cxn>
                  <a:cxn ang="0">
                    <a:pos x="61" y="5"/>
                  </a:cxn>
                  <a:cxn ang="0">
                    <a:pos x="61" y="11"/>
                  </a:cxn>
                  <a:cxn ang="0">
                    <a:pos x="58" y="12"/>
                  </a:cxn>
                  <a:cxn ang="0">
                    <a:pos x="56" y="15"/>
                  </a:cxn>
                  <a:cxn ang="0">
                    <a:pos x="53" y="16"/>
                  </a:cxn>
                  <a:cxn ang="0">
                    <a:pos x="49" y="22"/>
                  </a:cxn>
                  <a:cxn ang="0">
                    <a:pos x="44" y="27"/>
                  </a:cxn>
                  <a:cxn ang="0">
                    <a:pos x="38" y="31"/>
                  </a:cxn>
                  <a:cxn ang="0">
                    <a:pos x="30" y="32"/>
                  </a:cxn>
                  <a:cxn ang="0">
                    <a:pos x="27" y="32"/>
                  </a:cxn>
                  <a:cxn ang="0">
                    <a:pos x="25" y="31"/>
                  </a:cxn>
                  <a:cxn ang="0">
                    <a:pos x="20" y="31"/>
                  </a:cxn>
                  <a:cxn ang="0">
                    <a:pos x="20" y="33"/>
                  </a:cxn>
                  <a:cxn ang="0">
                    <a:pos x="19" y="36"/>
                  </a:cxn>
                  <a:cxn ang="0">
                    <a:pos x="24" y="36"/>
                  </a:cxn>
                  <a:cxn ang="0">
                    <a:pos x="23" y="40"/>
                  </a:cxn>
                  <a:cxn ang="0">
                    <a:pos x="22" y="42"/>
                  </a:cxn>
                  <a:cxn ang="0">
                    <a:pos x="15" y="49"/>
                  </a:cxn>
                  <a:cxn ang="0">
                    <a:pos x="7" y="49"/>
                  </a:cxn>
                  <a:cxn ang="0">
                    <a:pos x="7" y="37"/>
                  </a:cxn>
                  <a:cxn ang="0">
                    <a:pos x="3" y="31"/>
                  </a:cxn>
                  <a:cxn ang="0">
                    <a:pos x="3" y="23"/>
                  </a:cxn>
                  <a:cxn ang="0">
                    <a:pos x="0" y="17"/>
                  </a:cxn>
                  <a:cxn ang="0">
                    <a:pos x="0" y="10"/>
                  </a:cxn>
                  <a:cxn ang="0">
                    <a:pos x="10" y="10"/>
                  </a:cxn>
                  <a:cxn ang="0">
                    <a:pos x="10" y="6"/>
                  </a:cxn>
                  <a:cxn ang="0">
                    <a:pos x="12" y="5"/>
                  </a:cxn>
                  <a:cxn ang="0">
                    <a:pos x="13" y="2"/>
                  </a:cxn>
                  <a:cxn ang="0">
                    <a:pos x="14" y="1"/>
                  </a:cxn>
                  <a:cxn ang="0">
                    <a:pos x="17" y="0"/>
                  </a:cxn>
                </a:cxnLst>
                <a:rect l="0" t="0" r="r" b="b"/>
                <a:pathLst>
                  <a:path w="61" h="49">
                    <a:moveTo>
                      <a:pt x="17" y="0"/>
                    </a:moveTo>
                    <a:lnTo>
                      <a:pt x="20" y="0"/>
                    </a:lnTo>
                    <a:lnTo>
                      <a:pt x="34" y="1"/>
                    </a:lnTo>
                    <a:lnTo>
                      <a:pt x="47" y="3"/>
                    </a:lnTo>
                    <a:lnTo>
                      <a:pt x="61" y="5"/>
                    </a:lnTo>
                    <a:lnTo>
                      <a:pt x="61" y="11"/>
                    </a:lnTo>
                    <a:lnTo>
                      <a:pt x="58" y="12"/>
                    </a:lnTo>
                    <a:lnTo>
                      <a:pt x="56" y="15"/>
                    </a:lnTo>
                    <a:lnTo>
                      <a:pt x="53" y="16"/>
                    </a:lnTo>
                    <a:lnTo>
                      <a:pt x="49" y="22"/>
                    </a:lnTo>
                    <a:lnTo>
                      <a:pt x="44" y="27"/>
                    </a:lnTo>
                    <a:lnTo>
                      <a:pt x="38" y="31"/>
                    </a:lnTo>
                    <a:lnTo>
                      <a:pt x="30" y="32"/>
                    </a:lnTo>
                    <a:lnTo>
                      <a:pt x="27" y="32"/>
                    </a:lnTo>
                    <a:lnTo>
                      <a:pt x="25" y="31"/>
                    </a:lnTo>
                    <a:lnTo>
                      <a:pt x="20" y="31"/>
                    </a:lnTo>
                    <a:lnTo>
                      <a:pt x="20" y="33"/>
                    </a:lnTo>
                    <a:lnTo>
                      <a:pt x="19" y="36"/>
                    </a:lnTo>
                    <a:lnTo>
                      <a:pt x="24" y="36"/>
                    </a:lnTo>
                    <a:lnTo>
                      <a:pt x="23" y="40"/>
                    </a:lnTo>
                    <a:lnTo>
                      <a:pt x="22" y="42"/>
                    </a:lnTo>
                    <a:lnTo>
                      <a:pt x="15" y="49"/>
                    </a:lnTo>
                    <a:lnTo>
                      <a:pt x="7" y="49"/>
                    </a:lnTo>
                    <a:lnTo>
                      <a:pt x="7" y="37"/>
                    </a:lnTo>
                    <a:lnTo>
                      <a:pt x="3" y="31"/>
                    </a:lnTo>
                    <a:lnTo>
                      <a:pt x="3" y="23"/>
                    </a:lnTo>
                    <a:lnTo>
                      <a:pt x="0" y="17"/>
                    </a:lnTo>
                    <a:lnTo>
                      <a:pt x="0" y="10"/>
                    </a:lnTo>
                    <a:lnTo>
                      <a:pt x="10" y="10"/>
                    </a:lnTo>
                    <a:lnTo>
                      <a:pt x="10" y="6"/>
                    </a:lnTo>
                    <a:lnTo>
                      <a:pt x="12" y="5"/>
                    </a:lnTo>
                    <a:lnTo>
                      <a:pt x="13" y="2"/>
                    </a:lnTo>
                    <a:lnTo>
                      <a:pt x="14"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259"/>
              <p:cNvSpPr>
                <a:spLocks/>
              </p:cNvSpPr>
              <p:nvPr/>
            </p:nvSpPr>
            <p:spPr bwMode="auto">
              <a:xfrm>
                <a:off x="3218380" y="2018475"/>
                <a:ext cx="41451" cy="33163"/>
              </a:xfrm>
              <a:custGeom>
                <a:avLst/>
                <a:gdLst/>
                <a:ahLst/>
                <a:cxnLst>
                  <a:cxn ang="0">
                    <a:pos x="0" y="0"/>
                  </a:cxn>
                  <a:cxn ang="0">
                    <a:pos x="6" y="1"/>
                  </a:cxn>
                  <a:cxn ang="0">
                    <a:pos x="10" y="5"/>
                  </a:cxn>
                  <a:cxn ang="0">
                    <a:pos x="15" y="9"/>
                  </a:cxn>
                  <a:cxn ang="0">
                    <a:pos x="20" y="11"/>
                  </a:cxn>
                  <a:cxn ang="0">
                    <a:pos x="20" y="14"/>
                  </a:cxn>
                  <a:cxn ang="0">
                    <a:pos x="18" y="15"/>
                  </a:cxn>
                  <a:cxn ang="0">
                    <a:pos x="16" y="16"/>
                  </a:cxn>
                  <a:cxn ang="0">
                    <a:pos x="11" y="16"/>
                  </a:cxn>
                  <a:cxn ang="0">
                    <a:pos x="10" y="14"/>
                  </a:cxn>
                  <a:cxn ang="0">
                    <a:pos x="6" y="11"/>
                  </a:cxn>
                  <a:cxn ang="0">
                    <a:pos x="3" y="9"/>
                  </a:cxn>
                  <a:cxn ang="0">
                    <a:pos x="2" y="6"/>
                  </a:cxn>
                  <a:cxn ang="0">
                    <a:pos x="0" y="2"/>
                  </a:cxn>
                  <a:cxn ang="0">
                    <a:pos x="0" y="0"/>
                  </a:cxn>
                </a:cxnLst>
                <a:rect l="0" t="0" r="r" b="b"/>
                <a:pathLst>
                  <a:path w="20" h="16">
                    <a:moveTo>
                      <a:pt x="0" y="0"/>
                    </a:moveTo>
                    <a:lnTo>
                      <a:pt x="6" y="1"/>
                    </a:lnTo>
                    <a:lnTo>
                      <a:pt x="10" y="5"/>
                    </a:lnTo>
                    <a:lnTo>
                      <a:pt x="15" y="9"/>
                    </a:lnTo>
                    <a:lnTo>
                      <a:pt x="20" y="11"/>
                    </a:lnTo>
                    <a:lnTo>
                      <a:pt x="20" y="14"/>
                    </a:lnTo>
                    <a:lnTo>
                      <a:pt x="18" y="15"/>
                    </a:lnTo>
                    <a:lnTo>
                      <a:pt x="16" y="16"/>
                    </a:lnTo>
                    <a:lnTo>
                      <a:pt x="11" y="16"/>
                    </a:lnTo>
                    <a:lnTo>
                      <a:pt x="10" y="14"/>
                    </a:lnTo>
                    <a:lnTo>
                      <a:pt x="6" y="11"/>
                    </a:lnTo>
                    <a:lnTo>
                      <a:pt x="3" y="9"/>
                    </a:lnTo>
                    <a:lnTo>
                      <a:pt x="2" y="6"/>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260"/>
              <p:cNvSpPr>
                <a:spLocks/>
              </p:cNvSpPr>
              <p:nvPr/>
            </p:nvSpPr>
            <p:spPr bwMode="auto">
              <a:xfrm>
                <a:off x="3243250" y="2132468"/>
                <a:ext cx="29015" cy="22800"/>
              </a:xfrm>
              <a:custGeom>
                <a:avLst/>
                <a:gdLst/>
                <a:ahLst/>
                <a:cxnLst>
                  <a:cxn ang="0">
                    <a:pos x="11" y="0"/>
                  </a:cxn>
                  <a:cxn ang="0">
                    <a:pos x="11" y="1"/>
                  </a:cxn>
                  <a:cxn ang="0">
                    <a:pos x="13" y="3"/>
                  </a:cxn>
                  <a:cxn ang="0">
                    <a:pos x="14" y="5"/>
                  </a:cxn>
                  <a:cxn ang="0">
                    <a:pos x="14" y="9"/>
                  </a:cxn>
                  <a:cxn ang="0">
                    <a:pos x="11" y="11"/>
                  </a:cxn>
                  <a:cxn ang="0">
                    <a:pos x="0" y="11"/>
                  </a:cxn>
                  <a:cxn ang="0">
                    <a:pos x="1" y="8"/>
                  </a:cxn>
                  <a:cxn ang="0">
                    <a:pos x="3" y="5"/>
                  </a:cxn>
                  <a:cxn ang="0">
                    <a:pos x="5" y="3"/>
                  </a:cxn>
                  <a:cxn ang="0">
                    <a:pos x="8" y="1"/>
                  </a:cxn>
                  <a:cxn ang="0">
                    <a:pos x="11" y="0"/>
                  </a:cxn>
                </a:cxnLst>
                <a:rect l="0" t="0" r="r" b="b"/>
                <a:pathLst>
                  <a:path w="14" h="11">
                    <a:moveTo>
                      <a:pt x="11" y="0"/>
                    </a:moveTo>
                    <a:lnTo>
                      <a:pt x="11" y="1"/>
                    </a:lnTo>
                    <a:lnTo>
                      <a:pt x="13" y="3"/>
                    </a:lnTo>
                    <a:lnTo>
                      <a:pt x="14" y="5"/>
                    </a:lnTo>
                    <a:lnTo>
                      <a:pt x="14" y="9"/>
                    </a:lnTo>
                    <a:lnTo>
                      <a:pt x="11" y="11"/>
                    </a:lnTo>
                    <a:lnTo>
                      <a:pt x="0" y="11"/>
                    </a:lnTo>
                    <a:lnTo>
                      <a:pt x="1" y="8"/>
                    </a:lnTo>
                    <a:lnTo>
                      <a:pt x="3" y="5"/>
                    </a:lnTo>
                    <a:lnTo>
                      <a:pt x="5" y="3"/>
                    </a:lnTo>
                    <a:lnTo>
                      <a:pt x="8"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261"/>
              <p:cNvSpPr>
                <a:spLocks/>
              </p:cNvSpPr>
              <p:nvPr/>
            </p:nvSpPr>
            <p:spPr bwMode="auto">
              <a:xfrm>
                <a:off x="3228744" y="1933495"/>
                <a:ext cx="155441" cy="84979"/>
              </a:xfrm>
              <a:custGeom>
                <a:avLst/>
                <a:gdLst/>
                <a:ahLst/>
                <a:cxnLst>
                  <a:cxn ang="0">
                    <a:pos x="10" y="0"/>
                  </a:cxn>
                  <a:cxn ang="0">
                    <a:pos x="17" y="0"/>
                  </a:cxn>
                  <a:cxn ang="0">
                    <a:pos x="20" y="3"/>
                  </a:cxn>
                  <a:cxn ang="0">
                    <a:pos x="22" y="4"/>
                  </a:cxn>
                  <a:cxn ang="0">
                    <a:pos x="26" y="8"/>
                  </a:cxn>
                  <a:cxn ang="0">
                    <a:pos x="31" y="8"/>
                  </a:cxn>
                  <a:cxn ang="0">
                    <a:pos x="32" y="6"/>
                  </a:cxn>
                  <a:cxn ang="0">
                    <a:pos x="35" y="4"/>
                  </a:cxn>
                  <a:cxn ang="0">
                    <a:pos x="40" y="4"/>
                  </a:cxn>
                  <a:cxn ang="0">
                    <a:pos x="44" y="8"/>
                  </a:cxn>
                  <a:cxn ang="0">
                    <a:pos x="45" y="11"/>
                  </a:cxn>
                  <a:cxn ang="0">
                    <a:pos x="46" y="12"/>
                  </a:cxn>
                  <a:cxn ang="0">
                    <a:pos x="47" y="14"/>
                  </a:cxn>
                  <a:cxn ang="0">
                    <a:pos x="50" y="14"/>
                  </a:cxn>
                  <a:cxn ang="0">
                    <a:pos x="51" y="12"/>
                  </a:cxn>
                  <a:cxn ang="0">
                    <a:pos x="54" y="11"/>
                  </a:cxn>
                  <a:cxn ang="0">
                    <a:pos x="55" y="11"/>
                  </a:cxn>
                  <a:cxn ang="0">
                    <a:pos x="59" y="12"/>
                  </a:cxn>
                  <a:cxn ang="0">
                    <a:pos x="61" y="13"/>
                  </a:cxn>
                  <a:cxn ang="0">
                    <a:pos x="67" y="19"/>
                  </a:cxn>
                  <a:cxn ang="0">
                    <a:pos x="65" y="22"/>
                  </a:cxn>
                  <a:cxn ang="0">
                    <a:pos x="64" y="24"/>
                  </a:cxn>
                  <a:cxn ang="0">
                    <a:pos x="66" y="26"/>
                  </a:cxn>
                  <a:cxn ang="0">
                    <a:pos x="69" y="28"/>
                  </a:cxn>
                  <a:cxn ang="0">
                    <a:pos x="72" y="29"/>
                  </a:cxn>
                  <a:cxn ang="0">
                    <a:pos x="75" y="34"/>
                  </a:cxn>
                  <a:cxn ang="0">
                    <a:pos x="75" y="37"/>
                  </a:cxn>
                  <a:cxn ang="0">
                    <a:pos x="74" y="38"/>
                  </a:cxn>
                  <a:cxn ang="0">
                    <a:pos x="71" y="39"/>
                  </a:cxn>
                  <a:cxn ang="0">
                    <a:pos x="70" y="41"/>
                  </a:cxn>
                  <a:cxn ang="0">
                    <a:pos x="64" y="41"/>
                  </a:cxn>
                  <a:cxn ang="0">
                    <a:pos x="54" y="31"/>
                  </a:cxn>
                  <a:cxn ang="0">
                    <a:pos x="45" y="31"/>
                  </a:cxn>
                  <a:cxn ang="0">
                    <a:pos x="40" y="29"/>
                  </a:cxn>
                  <a:cxn ang="0">
                    <a:pos x="36" y="28"/>
                  </a:cxn>
                  <a:cxn ang="0">
                    <a:pos x="31" y="28"/>
                  </a:cxn>
                  <a:cxn ang="0">
                    <a:pos x="30" y="27"/>
                  </a:cxn>
                  <a:cxn ang="0">
                    <a:pos x="27" y="26"/>
                  </a:cxn>
                  <a:cxn ang="0">
                    <a:pos x="23" y="26"/>
                  </a:cxn>
                  <a:cxn ang="0">
                    <a:pos x="21" y="27"/>
                  </a:cxn>
                  <a:cxn ang="0">
                    <a:pos x="11" y="27"/>
                  </a:cxn>
                  <a:cxn ang="0">
                    <a:pos x="8" y="26"/>
                  </a:cxn>
                  <a:cxn ang="0">
                    <a:pos x="6" y="23"/>
                  </a:cxn>
                  <a:cxn ang="0">
                    <a:pos x="8" y="21"/>
                  </a:cxn>
                  <a:cxn ang="0">
                    <a:pos x="12" y="21"/>
                  </a:cxn>
                  <a:cxn ang="0">
                    <a:pos x="15" y="19"/>
                  </a:cxn>
                  <a:cxn ang="0">
                    <a:pos x="18" y="19"/>
                  </a:cxn>
                  <a:cxn ang="0">
                    <a:pos x="17" y="18"/>
                  </a:cxn>
                  <a:cxn ang="0">
                    <a:pos x="17" y="16"/>
                  </a:cxn>
                  <a:cxn ang="0">
                    <a:pos x="18" y="14"/>
                  </a:cxn>
                  <a:cxn ang="0">
                    <a:pos x="13" y="14"/>
                  </a:cxn>
                  <a:cxn ang="0">
                    <a:pos x="11" y="16"/>
                  </a:cxn>
                  <a:cxn ang="0">
                    <a:pos x="6" y="16"/>
                  </a:cxn>
                  <a:cxn ang="0">
                    <a:pos x="5" y="14"/>
                  </a:cxn>
                  <a:cxn ang="0">
                    <a:pos x="7" y="9"/>
                  </a:cxn>
                  <a:cxn ang="0">
                    <a:pos x="3" y="9"/>
                  </a:cxn>
                  <a:cxn ang="0">
                    <a:pos x="1" y="8"/>
                  </a:cxn>
                  <a:cxn ang="0">
                    <a:pos x="0" y="7"/>
                  </a:cxn>
                  <a:cxn ang="0">
                    <a:pos x="0" y="4"/>
                  </a:cxn>
                  <a:cxn ang="0">
                    <a:pos x="3" y="3"/>
                  </a:cxn>
                  <a:cxn ang="0">
                    <a:pos x="6" y="2"/>
                  </a:cxn>
                  <a:cxn ang="0">
                    <a:pos x="10" y="0"/>
                  </a:cxn>
                </a:cxnLst>
                <a:rect l="0" t="0" r="r" b="b"/>
                <a:pathLst>
                  <a:path w="75" h="41">
                    <a:moveTo>
                      <a:pt x="10" y="0"/>
                    </a:moveTo>
                    <a:lnTo>
                      <a:pt x="17" y="0"/>
                    </a:lnTo>
                    <a:lnTo>
                      <a:pt x="20" y="3"/>
                    </a:lnTo>
                    <a:lnTo>
                      <a:pt x="22" y="4"/>
                    </a:lnTo>
                    <a:lnTo>
                      <a:pt x="26" y="8"/>
                    </a:lnTo>
                    <a:lnTo>
                      <a:pt x="31" y="8"/>
                    </a:lnTo>
                    <a:lnTo>
                      <a:pt x="32" y="6"/>
                    </a:lnTo>
                    <a:lnTo>
                      <a:pt x="35" y="4"/>
                    </a:lnTo>
                    <a:lnTo>
                      <a:pt x="40" y="4"/>
                    </a:lnTo>
                    <a:lnTo>
                      <a:pt x="44" y="8"/>
                    </a:lnTo>
                    <a:lnTo>
                      <a:pt x="45" y="11"/>
                    </a:lnTo>
                    <a:lnTo>
                      <a:pt x="46" y="12"/>
                    </a:lnTo>
                    <a:lnTo>
                      <a:pt x="47" y="14"/>
                    </a:lnTo>
                    <a:lnTo>
                      <a:pt x="50" y="14"/>
                    </a:lnTo>
                    <a:lnTo>
                      <a:pt x="51" y="12"/>
                    </a:lnTo>
                    <a:lnTo>
                      <a:pt x="54" y="11"/>
                    </a:lnTo>
                    <a:lnTo>
                      <a:pt x="55" y="11"/>
                    </a:lnTo>
                    <a:lnTo>
                      <a:pt x="59" y="12"/>
                    </a:lnTo>
                    <a:lnTo>
                      <a:pt x="61" y="13"/>
                    </a:lnTo>
                    <a:lnTo>
                      <a:pt x="67" y="19"/>
                    </a:lnTo>
                    <a:lnTo>
                      <a:pt x="65" y="22"/>
                    </a:lnTo>
                    <a:lnTo>
                      <a:pt x="64" y="24"/>
                    </a:lnTo>
                    <a:lnTo>
                      <a:pt x="66" y="26"/>
                    </a:lnTo>
                    <a:lnTo>
                      <a:pt x="69" y="28"/>
                    </a:lnTo>
                    <a:lnTo>
                      <a:pt x="72" y="29"/>
                    </a:lnTo>
                    <a:lnTo>
                      <a:pt x="75" y="34"/>
                    </a:lnTo>
                    <a:lnTo>
                      <a:pt x="75" y="37"/>
                    </a:lnTo>
                    <a:lnTo>
                      <a:pt x="74" y="38"/>
                    </a:lnTo>
                    <a:lnTo>
                      <a:pt x="71" y="39"/>
                    </a:lnTo>
                    <a:lnTo>
                      <a:pt x="70" y="41"/>
                    </a:lnTo>
                    <a:lnTo>
                      <a:pt x="64" y="41"/>
                    </a:lnTo>
                    <a:lnTo>
                      <a:pt x="54" y="31"/>
                    </a:lnTo>
                    <a:lnTo>
                      <a:pt x="45" y="31"/>
                    </a:lnTo>
                    <a:lnTo>
                      <a:pt x="40" y="29"/>
                    </a:lnTo>
                    <a:lnTo>
                      <a:pt x="36" y="28"/>
                    </a:lnTo>
                    <a:lnTo>
                      <a:pt x="31" y="28"/>
                    </a:lnTo>
                    <a:lnTo>
                      <a:pt x="30" y="27"/>
                    </a:lnTo>
                    <a:lnTo>
                      <a:pt x="27" y="26"/>
                    </a:lnTo>
                    <a:lnTo>
                      <a:pt x="23" y="26"/>
                    </a:lnTo>
                    <a:lnTo>
                      <a:pt x="21" y="27"/>
                    </a:lnTo>
                    <a:lnTo>
                      <a:pt x="11" y="27"/>
                    </a:lnTo>
                    <a:lnTo>
                      <a:pt x="8" y="26"/>
                    </a:lnTo>
                    <a:lnTo>
                      <a:pt x="6" y="23"/>
                    </a:lnTo>
                    <a:lnTo>
                      <a:pt x="8" y="21"/>
                    </a:lnTo>
                    <a:lnTo>
                      <a:pt x="12" y="21"/>
                    </a:lnTo>
                    <a:lnTo>
                      <a:pt x="15" y="19"/>
                    </a:lnTo>
                    <a:lnTo>
                      <a:pt x="18" y="19"/>
                    </a:lnTo>
                    <a:lnTo>
                      <a:pt x="17" y="18"/>
                    </a:lnTo>
                    <a:lnTo>
                      <a:pt x="17" y="16"/>
                    </a:lnTo>
                    <a:lnTo>
                      <a:pt x="18" y="14"/>
                    </a:lnTo>
                    <a:lnTo>
                      <a:pt x="13" y="14"/>
                    </a:lnTo>
                    <a:lnTo>
                      <a:pt x="11" y="16"/>
                    </a:lnTo>
                    <a:lnTo>
                      <a:pt x="6" y="16"/>
                    </a:lnTo>
                    <a:lnTo>
                      <a:pt x="5" y="14"/>
                    </a:lnTo>
                    <a:lnTo>
                      <a:pt x="7" y="9"/>
                    </a:lnTo>
                    <a:lnTo>
                      <a:pt x="3" y="9"/>
                    </a:lnTo>
                    <a:lnTo>
                      <a:pt x="1" y="8"/>
                    </a:lnTo>
                    <a:lnTo>
                      <a:pt x="0" y="7"/>
                    </a:lnTo>
                    <a:lnTo>
                      <a:pt x="0" y="4"/>
                    </a:lnTo>
                    <a:lnTo>
                      <a:pt x="3" y="3"/>
                    </a:lnTo>
                    <a:lnTo>
                      <a:pt x="6" y="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262"/>
              <p:cNvSpPr>
                <a:spLocks/>
              </p:cNvSpPr>
              <p:nvPr/>
            </p:nvSpPr>
            <p:spPr bwMode="auto">
              <a:xfrm>
                <a:off x="3301282" y="2003965"/>
                <a:ext cx="31089" cy="14509"/>
              </a:xfrm>
              <a:custGeom>
                <a:avLst/>
                <a:gdLst/>
                <a:ahLst/>
                <a:cxnLst>
                  <a:cxn ang="0">
                    <a:pos x="5" y="0"/>
                  </a:cxn>
                  <a:cxn ang="0">
                    <a:pos x="9" y="0"/>
                  </a:cxn>
                  <a:cxn ang="0">
                    <a:pos x="10" y="2"/>
                  </a:cxn>
                  <a:cxn ang="0">
                    <a:pos x="15" y="4"/>
                  </a:cxn>
                  <a:cxn ang="0">
                    <a:pos x="14" y="5"/>
                  </a:cxn>
                  <a:cxn ang="0">
                    <a:pos x="10" y="7"/>
                  </a:cxn>
                  <a:cxn ang="0">
                    <a:pos x="0" y="7"/>
                  </a:cxn>
                  <a:cxn ang="0">
                    <a:pos x="0" y="3"/>
                  </a:cxn>
                  <a:cxn ang="0">
                    <a:pos x="2" y="3"/>
                  </a:cxn>
                  <a:cxn ang="0">
                    <a:pos x="5" y="0"/>
                  </a:cxn>
                </a:cxnLst>
                <a:rect l="0" t="0" r="r" b="b"/>
                <a:pathLst>
                  <a:path w="15" h="7">
                    <a:moveTo>
                      <a:pt x="5" y="0"/>
                    </a:moveTo>
                    <a:lnTo>
                      <a:pt x="9" y="0"/>
                    </a:lnTo>
                    <a:lnTo>
                      <a:pt x="10" y="2"/>
                    </a:lnTo>
                    <a:lnTo>
                      <a:pt x="15" y="4"/>
                    </a:lnTo>
                    <a:lnTo>
                      <a:pt x="14" y="5"/>
                    </a:lnTo>
                    <a:lnTo>
                      <a:pt x="10" y="7"/>
                    </a:lnTo>
                    <a:lnTo>
                      <a:pt x="0" y="7"/>
                    </a:lnTo>
                    <a:lnTo>
                      <a:pt x="0" y="3"/>
                    </a:lnTo>
                    <a:lnTo>
                      <a:pt x="2"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263"/>
              <p:cNvSpPr>
                <a:spLocks/>
              </p:cNvSpPr>
              <p:nvPr/>
            </p:nvSpPr>
            <p:spPr bwMode="auto">
              <a:xfrm>
                <a:off x="3444288" y="2053708"/>
                <a:ext cx="412436" cy="130577"/>
              </a:xfrm>
              <a:custGeom>
                <a:avLst/>
                <a:gdLst/>
                <a:ahLst/>
                <a:cxnLst>
                  <a:cxn ang="0">
                    <a:pos x="12" y="0"/>
                  </a:cxn>
                  <a:cxn ang="0">
                    <a:pos x="29" y="5"/>
                  </a:cxn>
                  <a:cxn ang="0">
                    <a:pos x="40" y="14"/>
                  </a:cxn>
                  <a:cxn ang="0">
                    <a:pos x="51" y="15"/>
                  </a:cxn>
                  <a:cxn ang="0">
                    <a:pos x="55" y="12"/>
                  </a:cxn>
                  <a:cxn ang="0">
                    <a:pos x="63" y="14"/>
                  </a:cxn>
                  <a:cxn ang="0">
                    <a:pos x="65" y="18"/>
                  </a:cxn>
                  <a:cxn ang="0">
                    <a:pos x="71" y="19"/>
                  </a:cxn>
                  <a:cxn ang="0">
                    <a:pos x="78" y="22"/>
                  </a:cxn>
                  <a:cxn ang="0">
                    <a:pos x="81" y="24"/>
                  </a:cxn>
                  <a:cxn ang="0">
                    <a:pos x="66" y="28"/>
                  </a:cxn>
                  <a:cxn ang="0">
                    <a:pos x="73" y="32"/>
                  </a:cxn>
                  <a:cxn ang="0">
                    <a:pos x="84" y="33"/>
                  </a:cxn>
                  <a:cxn ang="0">
                    <a:pos x="81" y="34"/>
                  </a:cxn>
                  <a:cxn ang="0">
                    <a:pos x="86" y="38"/>
                  </a:cxn>
                  <a:cxn ang="0">
                    <a:pos x="101" y="41"/>
                  </a:cxn>
                  <a:cxn ang="0">
                    <a:pos x="130" y="41"/>
                  </a:cxn>
                  <a:cxn ang="0">
                    <a:pos x="167" y="32"/>
                  </a:cxn>
                  <a:cxn ang="0">
                    <a:pos x="192" y="36"/>
                  </a:cxn>
                  <a:cxn ang="0">
                    <a:pos x="197" y="44"/>
                  </a:cxn>
                  <a:cxn ang="0">
                    <a:pos x="194" y="46"/>
                  </a:cxn>
                  <a:cxn ang="0">
                    <a:pos x="199" y="48"/>
                  </a:cxn>
                  <a:cxn ang="0">
                    <a:pos x="190" y="59"/>
                  </a:cxn>
                  <a:cxn ang="0">
                    <a:pos x="174" y="63"/>
                  </a:cxn>
                  <a:cxn ang="0">
                    <a:pos x="162" y="62"/>
                  </a:cxn>
                  <a:cxn ang="0">
                    <a:pos x="158" y="59"/>
                  </a:cxn>
                  <a:cxn ang="0">
                    <a:pos x="153" y="57"/>
                  </a:cxn>
                  <a:cxn ang="0">
                    <a:pos x="147" y="62"/>
                  </a:cxn>
                  <a:cxn ang="0">
                    <a:pos x="108" y="63"/>
                  </a:cxn>
                  <a:cxn ang="0">
                    <a:pos x="95" y="61"/>
                  </a:cxn>
                  <a:cxn ang="0">
                    <a:pos x="89" y="56"/>
                  </a:cxn>
                  <a:cxn ang="0">
                    <a:pos x="83" y="61"/>
                  </a:cxn>
                  <a:cxn ang="0">
                    <a:pos x="78" y="63"/>
                  </a:cxn>
                  <a:cxn ang="0">
                    <a:pos x="60" y="57"/>
                  </a:cxn>
                  <a:cxn ang="0">
                    <a:pos x="49" y="44"/>
                  </a:cxn>
                  <a:cxn ang="0">
                    <a:pos x="52" y="38"/>
                  </a:cxn>
                  <a:cxn ang="0">
                    <a:pos x="45" y="27"/>
                  </a:cxn>
                  <a:cxn ang="0">
                    <a:pos x="35" y="19"/>
                  </a:cxn>
                  <a:cxn ang="0">
                    <a:pos x="29" y="20"/>
                  </a:cxn>
                  <a:cxn ang="0">
                    <a:pos x="17" y="17"/>
                  </a:cxn>
                  <a:cxn ang="0">
                    <a:pos x="2" y="9"/>
                  </a:cxn>
                  <a:cxn ang="0">
                    <a:pos x="0" y="4"/>
                  </a:cxn>
                  <a:cxn ang="0">
                    <a:pos x="4" y="2"/>
                  </a:cxn>
                </a:cxnLst>
                <a:rect l="0" t="0" r="r" b="b"/>
                <a:pathLst>
                  <a:path w="199" h="63">
                    <a:moveTo>
                      <a:pt x="7" y="0"/>
                    </a:moveTo>
                    <a:lnTo>
                      <a:pt x="12" y="0"/>
                    </a:lnTo>
                    <a:lnTo>
                      <a:pt x="21" y="2"/>
                    </a:lnTo>
                    <a:lnTo>
                      <a:pt x="29" y="5"/>
                    </a:lnTo>
                    <a:lnTo>
                      <a:pt x="34" y="10"/>
                    </a:lnTo>
                    <a:lnTo>
                      <a:pt x="40" y="14"/>
                    </a:lnTo>
                    <a:lnTo>
                      <a:pt x="47" y="15"/>
                    </a:lnTo>
                    <a:lnTo>
                      <a:pt x="51" y="15"/>
                    </a:lnTo>
                    <a:lnTo>
                      <a:pt x="54" y="14"/>
                    </a:lnTo>
                    <a:lnTo>
                      <a:pt x="55" y="12"/>
                    </a:lnTo>
                    <a:lnTo>
                      <a:pt x="63" y="12"/>
                    </a:lnTo>
                    <a:lnTo>
                      <a:pt x="63" y="14"/>
                    </a:lnTo>
                    <a:lnTo>
                      <a:pt x="64" y="17"/>
                    </a:lnTo>
                    <a:lnTo>
                      <a:pt x="65" y="18"/>
                    </a:lnTo>
                    <a:lnTo>
                      <a:pt x="68" y="19"/>
                    </a:lnTo>
                    <a:lnTo>
                      <a:pt x="71" y="19"/>
                    </a:lnTo>
                    <a:lnTo>
                      <a:pt x="74" y="20"/>
                    </a:lnTo>
                    <a:lnTo>
                      <a:pt x="78" y="22"/>
                    </a:lnTo>
                    <a:lnTo>
                      <a:pt x="80" y="23"/>
                    </a:lnTo>
                    <a:lnTo>
                      <a:pt x="81" y="24"/>
                    </a:lnTo>
                    <a:lnTo>
                      <a:pt x="65" y="24"/>
                    </a:lnTo>
                    <a:lnTo>
                      <a:pt x="66" y="28"/>
                    </a:lnTo>
                    <a:lnTo>
                      <a:pt x="68" y="29"/>
                    </a:lnTo>
                    <a:lnTo>
                      <a:pt x="73" y="32"/>
                    </a:lnTo>
                    <a:lnTo>
                      <a:pt x="81" y="32"/>
                    </a:lnTo>
                    <a:lnTo>
                      <a:pt x="84" y="33"/>
                    </a:lnTo>
                    <a:lnTo>
                      <a:pt x="83" y="34"/>
                    </a:lnTo>
                    <a:lnTo>
                      <a:pt x="81" y="34"/>
                    </a:lnTo>
                    <a:lnTo>
                      <a:pt x="81" y="38"/>
                    </a:lnTo>
                    <a:lnTo>
                      <a:pt x="86" y="38"/>
                    </a:lnTo>
                    <a:lnTo>
                      <a:pt x="88" y="37"/>
                    </a:lnTo>
                    <a:lnTo>
                      <a:pt x="101" y="41"/>
                    </a:lnTo>
                    <a:lnTo>
                      <a:pt x="115" y="42"/>
                    </a:lnTo>
                    <a:lnTo>
                      <a:pt x="130" y="41"/>
                    </a:lnTo>
                    <a:lnTo>
                      <a:pt x="153" y="33"/>
                    </a:lnTo>
                    <a:lnTo>
                      <a:pt x="167" y="32"/>
                    </a:lnTo>
                    <a:lnTo>
                      <a:pt x="180" y="33"/>
                    </a:lnTo>
                    <a:lnTo>
                      <a:pt x="192" y="36"/>
                    </a:lnTo>
                    <a:lnTo>
                      <a:pt x="199" y="43"/>
                    </a:lnTo>
                    <a:lnTo>
                      <a:pt x="197" y="44"/>
                    </a:lnTo>
                    <a:lnTo>
                      <a:pt x="196" y="44"/>
                    </a:lnTo>
                    <a:lnTo>
                      <a:pt x="194" y="46"/>
                    </a:lnTo>
                    <a:lnTo>
                      <a:pt x="194" y="48"/>
                    </a:lnTo>
                    <a:lnTo>
                      <a:pt x="199" y="48"/>
                    </a:lnTo>
                    <a:lnTo>
                      <a:pt x="197" y="56"/>
                    </a:lnTo>
                    <a:lnTo>
                      <a:pt x="190" y="59"/>
                    </a:lnTo>
                    <a:lnTo>
                      <a:pt x="183" y="62"/>
                    </a:lnTo>
                    <a:lnTo>
                      <a:pt x="174" y="63"/>
                    </a:lnTo>
                    <a:lnTo>
                      <a:pt x="165" y="63"/>
                    </a:lnTo>
                    <a:lnTo>
                      <a:pt x="162" y="62"/>
                    </a:lnTo>
                    <a:lnTo>
                      <a:pt x="159" y="61"/>
                    </a:lnTo>
                    <a:lnTo>
                      <a:pt x="158" y="59"/>
                    </a:lnTo>
                    <a:lnTo>
                      <a:pt x="157" y="57"/>
                    </a:lnTo>
                    <a:lnTo>
                      <a:pt x="153" y="57"/>
                    </a:lnTo>
                    <a:lnTo>
                      <a:pt x="149" y="61"/>
                    </a:lnTo>
                    <a:lnTo>
                      <a:pt x="147" y="62"/>
                    </a:lnTo>
                    <a:lnTo>
                      <a:pt x="114" y="62"/>
                    </a:lnTo>
                    <a:lnTo>
                      <a:pt x="108" y="63"/>
                    </a:lnTo>
                    <a:lnTo>
                      <a:pt x="100" y="62"/>
                    </a:lnTo>
                    <a:lnTo>
                      <a:pt x="95" y="61"/>
                    </a:lnTo>
                    <a:lnTo>
                      <a:pt x="94" y="56"/>
                    </a:lnTo>
                    <a:lnTo>
                      <a:pt x="89" y="56"/>
                    </a:lnTo>
                    <a:lnTo>
                      <a:pt x="85" y="59"/>
                    </a:lnTo>
                    <a:lnTo>
                      <a:pt x="83" y="61"/>
                    </a:lnTo>
                    <a:lnTo>
                      <a:pt x="80" y="63"/>
                    </a:lnTo>
                    <a:lnTo>
                      <a:pt x="78" y="63"/>
                    </a:lnTo>
                    <a:lnTo>
                      <a:pt x="69" y="61"/>
                    </a:lnTo>
                    <a:lnTo>
                      <a:pt x="60" y="57"/>
                    </a:lnTo>
                    <a:lnTo>
                      <a:pt x="52" y="51"/>
                    </a:lnTo>
                    <a:lnTo>
                      <a:pt x="49" y="44"/>
                    </a:lnTo>
                    <a:lnTo>
                      <a:pt x="49" y="42"/>
                    </a:lnTo>
                    <a:lnTo>
                      <a:pt x="52" y="38"/>
                    </a:lnTo>
                    <a:lnTo>
                      <a:pt x="54" y="38"/>
                    </a:lnTo>
                    <a:lnTo>
                      <a:pt x="45" y="27"/>
                    </a:lnTo>
                    <a:lnTo>
                      <a:pt x="37" y="17"/>
                    </a:lnTo>
                    <a:lnTo>
                      <a:pt x="35" y="19"/>
                    </a:lnTo>
                    <a:lnTo>
                      <a:pt x="32" y="20"/>
                    </a:lnTo>
                    <a:lnTo>
                      <a:pt x="29" y="20"/>
                    </a:lnTo>
                    <a:lnTo>
                      <a:pt x="24" y="19"/>
                    </a:lnTo>
                    <a:lnTo>
                      <a:pt x="17" y="17"/>
                    </a:lnTo>
                    <a:lnTo>
                      <a:pt x="9" y="13"/>
                    </a:lnTo>
                    <a:lnTo>
                      <a:pt x="2" y="9"/>
                    </a:lnTo>
                    <a:lnTo>
                      <a:pt x="0" y="7"/>
                    </a:lnTo>
                    <a:lnTo>
                      <a:pt x="0" y="4"/>
                    </a:lnTo>
                    <a:lnTo>
                      <a:pt x="2" y="2"/>
                    </a:lnTo>
                    <a:lnTo>
                      <a:pt x="4"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264"/>
              <p:cNvSpPr>
                <a:spLocks/>
              </p:cNvSpPr>
              <p:nvPr/>
            </p:nvSpPr>
            <p:spPr bwMode="auto">
              <a:xfrm>
                <a:off x="3448432" y="2124179"/>
                <a:ext cx="72539" cy="55962"/>
              </a:xfrm>
              <a:custGeom>
                <a:avLst/>
                <a:gdLst/>
                <a:ahLst/>
                <a:cxnLst>
                  <a:cxn ang="0">
                    <a:pos x="14" y="0"/>
                  </a:cxn>
                  <a:cxn ang="0">
                    <a:pos x="22" y="0"/>
                  </a:cxn>
                  <a:cxn ang="0">
                    <a:pos x="33" y="8"/>
                  </a:cxn>
                  <a:cxn ang="0">
                    <a:pos x="34" y="10"/>
                  </a:cxn>
                  <a:cxn ang="0">
                    <a:pos x="35" y="14"/>
                  </a:cxn>
                  <a:cxn ang="0">
                    <a:pos x="35" y="18"/>
                  </a:cxn>
                  <a:cxn ang="0">
                    <a:pos x="34" y="22"/>
                  </a:cxn>
                  <a:cxn ang="0">
                    <a:pos x="33" y="24"/>
                  </a:cxn>
                  <a:cxn ang="0">
                    <a:pos x="30" y="25"/>
                  </a:cxn>
                  <a:cxn ang="0">
                    <a:pos x="27" y="27"/>
                  </a:cxn>
                  <a:cxn ang="0">
                    <a:pos x="23" y="25"/>
                  </a:cxn>
                  <a:cxn ang="0">
                    <a:pos x="17" y="23"/>
                  </a:cxn>
                  <a:cxn ang="0">
                    <a:pos x="9" y="19"/>
                  </a:cxn>
                  <a:cxn ang="0">
                    <a:pos x="3" y="17"/>
                  </a:cxn>
                  <a:cxn ang="0">
                    <a:pos x="0" y="15"/>
                  </a:cxn>
                  <a:cxn ang="0">
                    <a:pos x="0" y="13"/>
                  </a:cxn>
                  <a:cxn ang="0">
                    <a:pos x="2" y="12"/>
                  </a:cxn>
                  <a:cxn ang="0">
                    <a:pos x="4" y="10"/>
                  </a:cxn>
                  <a:cxn ang="0">
                    <a:pos x="5" y="9"/>
                  </a:cxn>
                  <a:cxn ang="0">
                    <a:pos x="7" y="9"/>
                  </a:cxn>
                  <a:cxn ang="0">
                    <a:pos x="9" y="8"/>
                  </a:cxn>
                  <a:cxn ang="0">
                    <a:pos x="9" y="5"/>
                  </a:cxn>
                  <a:cxn ang="0">
                    <a:pos x="14" y="0"/>
                  </a:cxn>
                </a:cxnLst>
                <a:rect l="0" t="0" r="r" b="b"/>
                <a:pathLst>
                  <a:path w="35" h="27">
                    <a:moveTo>
                      <a:pt x="14" y="0"/>
                    </a:moveTo>
                    <a:lnTo>
                      <a:pt x="22" y="0"/>
                    </a:lnTo>
                    <a:lnTo>
                      <a:pt x="33" y="8"/>
                    </a:lnTo>
                    <a:lnTo>
                      <a:pt x="34" y="10"/>
                    </a:lnTo>
                    <a:lnTo>
                      <a:pt x="35" y="14"/>
                    </a:lnTo>
                    <a:lnTo>
                      <a:pt x="35" y="18"/>
                    </a:lnTo>
                    <a:lnTo>
                      <a:pt x="34" y="22"/>
                    </a:lnTo>
                    <a:lnTo>
                      <a:pt x="33" y="24"/>
                    </a:lnTo>
                    <a:lnTo>
                      <a:pt x="30" y="25"/>
                    </a:lnTo>
                    <a:lnTo>
                      <a:pt x="27" y="27"/>
                    </a:lnTo>
                    <a:lnTo>
                      <a:pt x="23" y="25"/>
                    </a:lnTo>
                    <a:lnTo>
                      <a:pt x="17" y="23"/>
                    </a:lnTo>
                    <a:lnTo>
                      <a:pt x="9" y="19"/>
                    </a:lnTo>
                    <a:lnTo>
                      <a:pt x="3" y="17"/>
                    </a:lnTo>
                    <a:lnTo>
                      <a:pt x="0" y="15"/>
                    </a:lnTo>
                    <a:lnTo>
                      <a:pt x="0" y="13"/>
                    </a:lnTo>
                    <a:lnTo>
                      <a:pt x="2" y="12"/>
                    </a:lnTo>
                    <a:lnTo>
                      <a:pt x="4" y="10"/>
                    </a:lnTo>
                    <a:lnTo>
                      <a:pt x="5" y="9"/>
                    </a:lnTo>
                    <a:lnTo>
                      <a:pt x="7" y="9"/>
                    </a:lnTo>
                    <a:lnTo>
                      <a:pt x="9" y="8"/>
                    </a:lnTo>
                    <a:lnTo>
                      <a:pt x="9" y="5"/>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265"/>
              <p:cNvSpPr>
                <a:spLocks/>
              </p:cNvSpPr>
              <p:nvPr/>
            </p:nvSpPr>
            <p:spPr bwMode="auto">
              <a:xfrm>
                <a:off x="3456723" y="2018475"/>
                <a:ext cx="68395" cy="20725"/>
              </a:xfrm>
              <a:custGeom>
                <a:avLst/>
                <a:gdLst/>
                <a:ahLst/>
                <a:cxnLst>
                  <a:cxn ang="0">
                    <a:pos x="18" y="0"/>
                  </a:cxn>
                  <a:cxn ang="0">
                    <a:pos x="33" y="0"/>
                  </a:cxn>
                  <a:cxn ang="0">
                    <a:pos x="33" y="7"/>
                  </a:cxn>
                  <a:cxn ang="0">
                    <a:pos x="31" y="9"/>
                  </a:cxn>
                  <a:cxn ang="0">
                    <a:pos x="29" y="10"/>
                  </a:cxn>
                  <a:cxn ang="0">
                    <a:pos x="23" y="10"/>
                  </a:cxn>
                  <a:cxn ang="0">
                    <a:pos x="16" y="9"/>
                  </a:cxn>
                  <a:cxn ang="0">
                    <a:pos x="9" y="6"/>
                  </a:cxn>
                  <a:cxn ang="0">
                    <a:pos x="3" y="5"/>
                  </a:cxn>
                  <a:cxn ang="0">
                    <a:pos x="0" y="5"/>
                  </a:cxn>
                  <a:cxn ang="0">
                    <a:pos x="8" y="2"/>
                  </a:cxn>
                  <a:cxn ang="0">
                    <a:pos x="18" y="0"/>
                  </a:cxn>
                </a:cxnLst>
                <a:rect l="0" t="0" r="r" b="b"/>
                <a:pathLst>
                  <a:path w="33" h="10">
                    <a:moveTo>
                      <a:pt x="18" y="0"/>
                    </a:moveTo>
                    <a:lnTo>
                      <a:pt x="33" y="0"/>
                    </a:lnTo>
                    <a:lnTo>
                      <a:pt x="33" y="7"/>
                    </a:lnTo>
                    <a:lnTo>
                      <a:pt x="31" y="9"/>
                    </a:lnTo>
                    <a:lnTo>
                      <a:pt x="29" y="10"/>
                    </a:lnTo>
                    <a:lnTo>
                      <a:pt x="23" y="10"/>
                    </a:lnTo>
                    <a:lnTo>
                      <a:pt x="16" y="9"/>
                    </a:lnTo>
                    <a:lnTo>
                      <a:pt x="9" y="6"/>
                    </a:lnTo>
                    <a:lnTo>
                      <a:pt x="3" y="5"/>
                    </a:lnTo>
                    <a:lnTo>
                      <a:pt x="0" y="5"/>
                    </a:lnTo>
                    <a:lnTo>
                      <a:pt x="8"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266"/>
              <p:cNvSpPr>
                <a:spLocks/>
              </p:cNvSpPr>
              <p:nvPr/>
            </p:nvSpPr>
            <p:spPr bwMode="auto">
              <a:xfrm>
                <a:off x="3406982" y="1956295"/>
                <a:ext cx="78756" cy="58034"/>
              </a:xfrm>
              <a:custGeom>
                <a:avLst/>
                <a:gdLst/>
                <a:ahLst/>
                <a:cxnLst>
                  <a:cxn ang="0">
                    <a:pos x="7" y="0"/>
                  </a:cxn>
                  <a:cxn ang="0">
                    <a:pos x="9" y="0"/>
                  </a:cxn>
                  <a:cxn ang="0">
                    <a:pos x="10" y="2"/>
                  </a:cxn>
                  <a:cxn ang="0">
                    <a:pos x="14" y="3"/>
                  </a:cxn>
                  <a:cxn ang="0">
                    <a:pos x="17" y="5"/>
                  </a:cxn>
                  <a:cxn ang="0">
                    <a:pos x="20" y="6"/>
                  </a:cxn>
                  <a:cxn ang="0">
                    <a:pos x="24" y="6"/>
                  </a:cxn>
                  <a:cxn ang="0">
                    <a:pos x="24" y="8"/>
                  </a:cxn>
                  <a:cxn ang="0">
                    <a:pos x="25" y="10"/>
                  </a:cxn>
                  <a:cxn ang="0">
                    <a:pos x="28" y="11"/>
                  </a:cxn>
                  <a:cxn ang="0">
                    <a:pos x="34" y="11"/>
                  </a:cxn>
                  <a:cxn ang="0">
                    <a:pos x="37" y="12"/>
                  </a:cxn>
                  <a:cxn ang="0">
                    <a:pos x="38" y="12"/>
                  </a:cxn>
                  <a:cxn ang="0">
                    <a:pos x="38" y="25"/>
                  </a:cxn>
                  <a:cxn ang="0">
                    <a:pos x="28" y="27"/>
                  </a:cxn>
                  <a:cxn ang="0">
                    <a:pos x="18" y="28"/>
                  </a:cxn>
                  <a:cxn ang="0">
                    <a:pos x="12" y="27"/>
                  </a:cxn>
                  <a:cxn ang="0">
                    <a:pos x="9" y="25"/>
                  </a:cxn>
                  <a:cxn ang="0">
                    <a:pos x="9" y="23"/>
                  </a:cxn>
                  <a:cxn ang="0">
                    <a:pos x="12" y="22"/>
                  </a:cxn>
                  <a:cxn ang="0">
                    <a:pos x="13" y="22"/>
                  </a:cxn>
                  <a:cxn ang="0">
                    <a:pos x="14" y="21"/>
                  </a:cxn>
                  <a:cxn ang="0">
                    <a:pos x="12" y="18"/>
                  </a:cxn>
                  <a:cxn ang="0">
                    <a:pos x="8" y="16"/>
                  </a:cxn>
                  <a:cxn ang="0">
                    <a:pos x="5" y="15"/>
                  </a:cxn>
                  <a:cxn ang="0">
                    <a:pos x="3" y="12"/>
                  </a:cxn>
                  <a:cxn ang="0">
                    <a:pos x="1" y="10"/>
                  </a:cxn>
                  <a:cxn ang="0">
                    <a:pos x="0" y="6"/>
                  </a:cxn>
                  <a:cxn ang="0">
                    <a:pos x="3" y="1"/>
                  </a:cxn>
                  <a:cxn ang="0">
                    <a:pos x="7" y="0"/>
                  </a:cxn>
                </a:cxnLst>
                <a:rect l="0" t="0" r="r" b="b"/>
                <a:pathLst>
                  <a:path w="38" h="28">
                    <a:moveTo>
                      <a:pt x="7" y="0"/>
                    </a:moveTo>
                    <a:lnTo>
                      <a:pt x="9" y="0"/>
                    </a:lnTo>
                    <a:lnTo>
                      <a:pt x="10" y="2"/>
                    </a:lnTo>
                    <a:lnTo>
                      <a:pt x="14" y="3"/>
                    </a:lnTo>
                    <a:lnTo>
                      <a:pt x="17" y="5"/>
                    </a:lnTo>
                    <a:lnTo>
                      <a:pt x="20" y="6"/>
                    </a:lnTo>
                    <a:lnTo>
                      <a:pt x="24" y="6"/>
                    </a:lnTo>
                    <a:lnTo>
                      <a:pt x="24" y="8"/>
                    </a:lnTo>
                    <a:lnTo>
                      <a:pt x="25" y="10"/>
                    </a:lnTo>
                    <a:lnTo>
                      <a:pt x="28" y="11"/>
                    </a:lnTo>
                    <a:lnTo>
                      <a:pt x="34" y="11"/>
                    </a:lnTo>
                    <a:lnTo>
                      <a:pt x="37" y="12"/>
                    </a:lnTo>
                    <a:lnTo>
                      <a:pt x="38" y="12"/>
                    </a:lnTo>
                    <a:lnTo>
                      <a:pt x="38" y="25"/>
                    </a:lnTo>
                    <a:lnTo>
                      <a:pt x="28" y="27"/>
                    </a:lnTo>
                    <a:lnTo>
                      <a:pt x="18" y="28"/>
                    </a:lnTo>
                    <a:lnTo>
                      <a:pt x="12" y="27"/>
                    </a:lnTo>
                    <a:lnTo>
                      <a:pt x="9" y="25"/>
                    </a:lnTo>
                    <a:lnTo>
                      <a:pt x="9" y="23"/>
                    </a:lnTo>
                    <a:lnTo>
                      <a:pt x="12" y="22"/>
                    </a:lnTo>
                    <a:lnTo>
                      <a:pt x="13" y="22"/>
                    </a:lnTo>
                    <a:lnTo>
                      <a:pt x="14" y="21"/>
                    </a:lnTo>
                    <a:lnTo>
                      <a:pt x="12" y="18"/>
                    </a:lnTo>
                    <a:lnTo>
                      <a:pt x="8" y="16"/>
                    </a:lnTo>
                    <a:lnTo>
                      <a:pt x="5" y="15"/>
                    </a:lnTo>
                    <a:lnTo>
                      <a:pt x="3" y="12"/>
                    </a:lnTo>
                    <a:lnTo>
                      <a:pt x="1" y="10"/>
                    </a:lnTo>
                    <a:lnTo>
                      <a:pt x="0" y="6"/>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267"/>
              <p:cNvSpPr>
                <a:spLocks/>
              </p:cNvSpPr>
              <p:nvPr/>
            </p:nvSpPr>
            <p:spPr bwMode="auto">
              <a:xfrm>
                <a:off x="3377966" y="1898262"/>
                <a:ext cx="29015" cy="18654"/>
              </a:xfrm>
              <a:custGeom>
                <a:avLst/>
                <a:gdLst/>
                <a:ahLst/>
                <a:cxnLst>
                  <a:cxn ang="0">
                    <a:pos x="0" y="0"/>
                  </a:cxn>
                  <a:cxn ang="0">
                    <a:pos x="14" y="0"/>
                  </a:cxn>
                  <a:cxn ang="0">
                    <a:pos x="14" y="9"/>
                  </a:cxn>
                  <a:cxn ang="0">
                    <a:pos x="7" y="9"/>
                  </a:cxn>
                  <a:cxn ang="0">
                    <a:pos x="4" y="6"/>
                  </a:cxn>
                  <a:cxn ang="0">
                    <a:pos x="2" y="5"/>
                  </a:cxn>
                  <a:cxn ang="0">
                    <a:pos x="0" y="2"/>
                  </a:cxn>
                  <a:cxn ang="0">
                    <a:pos x="0" y="0"/>
                  </a:cxn>
                </a:cxnLst>
                <a:rect l="0" t="0" r="r" b="b"/>
                <a:pathLst>
                  <a:path w="14" h="9">
                    <a:moveTo>
                      <a:pt x="0" y="0"/>
                    </a:moveTo>
                    <a:lnTo>
                      <a:pt x="14" y="0"/>
                    </a:lnTo>
                    <a:lnTo>
                      <a:pt x="14" y="9"/>
                    </a:lnTo>
                    <a:lnTo>
                      <a:pt x="7" y="9"/>
                    </a:lnTo>
                    <a:lnTo>
                      <a:pt x="4" y="6"/>
                    </a:lnTo>
                    <a:lnTo>
                      <a:pt x="2" y="5"/>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268"/>
              <p:cNvSpPr>
                <a:spLocks/>
              </p:cNvSpPr>
              <p:nvPr/>
            </p:nvSpPr>
            <p:spPr bwMode="auto">
              <a:xfrm>
                <a:off x="3462940" y="1821573"/>
                <a:ext cx="259068" cy="178248"/>
              </a:xfrm>
              <a:custGeom>
                <a:avLst/>
                <a:gdLst/>
                <a:ahLst/>
                <a:cxnLst>
                  <a:cxn ang="0">
                    <a:pos x="47" y="5"/>
                  </a:cxn>
                  <a:cxn ang="0">
                    <a:pos x="55" y="17"/>
                  </a:cxn>
                  <a:cxn ang="0">
                    <a:pos x="61" y="23"/>
                  </a:cxn>
                  <a:cxn ang="0">
                    <a:pos x="71" y="23"/>
                  </a:cxn>
                  <a:cxn ang="0">
                    <a:pos x="80" y="26"/>
                  </a:cxn>
                  <a:cxn ang="0">
                    <a:pos x="82" y="33"/>
                  </a:cxn>
                  <a:cxn ang="0">
                    <a:pos x="89" y="29"/>
                  </a:cxn>
                  <a:cxn ang="0">
                    <a:pos x="96" y="28"/>
                  </a:cxn>
                  <a:cxn ang="0">
                    <a:pos x="100" y="38"/>
                  </a:cxn>
                  <a:cxn ang="0">
                    <a:pos x="99" y="44"/>
                  </a:cxn>
                  <a:cxn ang="0">
                    <a:pos x="105" y="46"/>
                  </a:cxn>
                  <a:cxn ang="0">
                    <a:pos x="125" y="52"/>
                  </a:cxn>
                  <a:cxn ang="0">
                    <a:pos x="115" y="60"/>
                  </a:cxn>
                  <a:cxn ang="0">
                    <a:pos x="105" y="67"/>
                  </a:cxn>
                  <a:cxn ang="0">
                    <a:pos x="96" y="73"/>
                  </a:cxn>
                  <a:cxn ang="0">
                    <a:pos x="91" y="70"/>
                  </a:cxn>
                  <a:cxn ang="0">
                    <a:pos x="87" y="67"/>
                  </a:cxn>
                  <a:cxn ang="0">
                    <a:pos x="86" y="73"/>
                  </a:cxn>
                  <a:cxn ang="0">
                    <a:pos x="90" y="78"/>
                  </a:cxn>
                  <a:cxn ang="0">
                    <a:pos x="81" y="85"/>
                  </a:cxn>
                  <a:cxn ang="0">
                    <a:pos x="71" y="78"/>
                  </a:cxn>
                  <a:cxn ang="0">
                    <a:pos x="67" y="83"/>
                  </a:cxn>
                  <a:cxn ang="0">
                    <a:pos x="49" y="85"/>
                  </a:cxn>
                  <a:cxn ang="0">
                    <a:pos x="42" y="78"/>
                  </a:cxn>
                  <a:cxn ang="0">
                    <a:pos x="43" y="76"/>
                  </a:cxn>
                  <a:cxn ang="0">
                    <a:pos x="30" y="66"/>
                  </a:cxn>
                  <a:cxn ang="0">
                    <a:pos x="47" y="58"/>
                  </a:cxn>
                  <a:cxn ang="0">
                    <a:pos x="51" y="56"/>
                  </a:cxn>
                  <a:cxn ang="0">
                    <a:pos x="37" y="56"/>
                  </a:cxn>
                  <a:cxn ang="0">
                    <a:pos x="30" y="58"/>
                  </a:cxn>
                  <a:cxn ang="0">
                    <a:pos x="26" y="52"/>
                  </a:cxn>
                  <a:cxn ang="0">
                    <a:pos x="15" y="56"/>
                  </a:cxn>
                  <a:cxn ang="0">
                    <a:pos x="17" y="51"/>
                  </a:cxn>
                  <a:cxn ang="0">
                    <a:pos x="15" y="46"/>
                  </a:cxn>
                  <a:cxn ang="0">
                    <a:pos x="0" y="33"/>
                  </a:cxn>
                  <a:cxn ang="0">
                    <a:pos x="12" y="36"/>
                  </a:cxn>
                  <a:cxn ang="0">
                    <a:pos x="22" y="34"/>
                  </a:cxn>
                  <a:cxn ang="0">
                    <a:pos x="3" y="23"/>
                  </a:cxn>
                  <a:cxn ang="0">
                    <a:pos x="17" y="21"/>
                  </a:cxn>
                  <a:cxn ang="0">
                    <a:pos x="25" y="24"/>
                  </a:cxn>
                  <a:cxn ang="0">
                    <a:pos x="26" y="18"/>
                  </a:cxn>
                  <a:cxn ang="0">
                    <a:pos x="16" y="19"/>
                  </a:cxn>
                  <a:cxn ang="0">
                    <a:pos x="12" y="14"/>
                  </a:cxn>
                  <a:cxn ang="0">
                    <a:pos x="35" y="9"/>
                  </a:cxn>
                  <a:cxn ang="0">
                    <a:pos x="22" y="3"/>
                  </a:cxn>
                </a:cxnLst>
                <a:rect l="0" t="0" r="r" b="b"/>
                <a:pathLst>
                  <a:path w="125" h="86">
                    <a:moveTo>
                      <a:pt x="22" y="0"/>
                    </a:moveTo>
                    <a:lnTo>
                      <a:pt x="36" y="3"/>
                    </a:lnTo>
                    <a:lnTo>
                      <a:pt x="47" y="5"/>
                    </a:lnTo>
                    <a:lnTo>
                      <a:pt x="52" y="10"/>
                    </a:lnTo>
                    <a:lnTo>
                      <a:pt x="54" y="13"/>
                    </a:lnTo>
                    <a:lnTo>
                      <a:pt x="55" y="17"/>
                    </a:lnTo>
                    <a:lnTo>
                      <a:pt x="56" y="19"/>
                    </a:lnTo>
                    <a:lnTo>
                      <a:pt x="59" y="22"/>
                    </a:lnTo>
                    <a:lnTo>
                      <a:pt x="61" y="23"/>
                    </a:lnTo>
                    <a:lnTo>
                      <a:pt x="65" y="24"/>
                    </a:lnTo>
                    <a:lnTo>
                      <a:pt x="67" y="24"/>
                    </a:lnTo>
                    <a:lnTo>
                      <a:pt x="71" y="23"/>
                    </a:lnTo>
                    <a:lnTo>
                      <a:pt x="74" y="23"/>
                    </a:lnTo>
                    <a:lnTo>
                      <a:pt x="77" y="24"/>
                    </a:lnTo>
                    <a:lnTo>
                      <a:pt x="80" y="26"/>
                    </a:lnTo>
                    <a:lnTo>
                      <a:pt x="81" y="28"/>
                    </a:lnTo>
                    <a:lnTo>
                      <a:pt x="82" y="29"/>
                    </a:lnTo>
                    <a:lnTo>
                      <a:pt x="82" y="33"/>
                    </a:lnTo>
                    <a:lnTo>
                      <a:pt x="84" y="36"/>
                    </a:lnTo>
                    <a:lnTo>
                      <a:pt x="89" y="36"/>
                    </a:lnTo>
                    <a:lnTo>
                      <a:pt x="89" y="29"/>
                    </a:lnTo>
                    <a:lnTo>
                      <a:pt x="87" y="27"/>
                    </a:lnTo>
                    <a:lnTo>
                      <a:pt x="94" y="27"/>
                    </a:lnTo>
                    <a:lnTo>
                      <a:pt x="96" y="28"/>
                    </a:lnTo>
                    <a:lnTo>
                      <a:pt x="96" y="36"/>
                    </a:lnTo>
                    <a:lnTo>
                      <a:pt x="97" y="37"/>
                    </a:lnTo>
                    <a:lnTo>
                      <a:pt x="100" y="38"/>
                    </a:lnTo>
                    <a:lnTo>
                      <a:pt x="101" y="39"/>
                    </a:lnTo>
                    <a:lnTo>
                      <a:pt x="101" y="42"/>
                    </a:lnTo>
                    <a:lnTo>
                      <a:pt x="99" y="44"/>
                    </a:lnTo>
                    <a:lnTo>
                      <a:pt x="99" y="47"/>
                    </a:lnTo>
                    <a:lnTo>
                      <a:pt x="104" y="47"/>
                    </a:lnTo>
                    <a:lnTo>
                      <a:pt x="105" y="46"/>
                    </a:lnTo>
                    <a:lnTo>
                      <a:pt x="111" y="47"/>
                    </a:lnTo>
                    <a:lnTo>
                      <a:pt x="119" y="49"/>
                    </a:lnTo>
                    <a:lnTo>
                      <a:pt x="125" y="52"/>
                    </a:lnTo>
                    <a:lnTo>
                      <a:pt x="125" y="58"/>
                    </a:lnTo>
                    <a:lnTo>
                      <a:pt x="124" y="60"/>
                    </a:lnTo>
                    <a:lnTo>
                      <a:pt x="115" y="60"/>
                    </a:lnTo>
                    <a:lnTo>
                      <a:pt x="111" y="61"/>
                    </a:lnTo>
                    <a:lnTo>
                      <a:pt x="107" y="63"/>
                    </a:lnTo>
                    <a:lnTo>
                      <a:pt x="105" y="67"/>
                    </a:lnTo>
                    <a:lnTo>
                      <a:pt x="101" y="70"/>
                    </a:lnTo>
                    <a:lnTo>
                      <a:pt x="99" y="72"/>
                    </a:lnTo>
                    <a:lnTo>
                      <a:pt x="96" y="73"/>
                    </a:lnTo>
                    <a:lnTo>
                      <a:pt x="94" y="73"/>
                    </a:lnTo>
                    <a:lnTo>
                      <a:pt x="92" y="72"/>
                    </a:lnTo>
                    <a:lnTo>
                      <a:pt x="91" y="70"/>
                    </a:lnTo>
                    <a:lnTo>
                      <a:pt x="91" y="67"/>
                    </a:lnTo>
                    <a:lnTo>
                      <a:pt x="90" y="65"/>
                    </a:lnTo>
                    <a:lnTo>
                      <a:pt x="87" y="67"/>
                    </a:lnTo>
                    <a:lnTo>
                      <a:pt x="86" y="70"/>
                    </a:lnTo>
                    <a:lnTo>
                      <a:pt x="85" y="71"/>
                    </a:lnTo>
                    <a:lnTo>
                      <a:pt x="86" y="73"/>
                    </a:lnTo>
                    <a:lnTo>
                      <a:pt x="87" y="75"/>
                    </a:lnTo>
                    <a:lnTo>
                      <a:pt x="89" y="77"/>
                    </a:lnTo>
                    <a:lnTo>
                      <a:pt x="90" y="78"/>
                    </a:lnTo>
                    <a:lnTo>
                      <a:pt x="84" y="78"/>
                    </a:lnTo>
                    <a:lnTo>
                      <a:pt x="84" y="85"/>
                    </a:lnTo>
                    <a:lnTo>
                      <a:pt x="81" y="85"/>
                    </a:lnTo>
                    <a:lnTo>
                      <a:pt x="77" y="82"/>
                    </a:lnTo>
                    <a:lnTo>
                      <a:pt x="75" y="81"/>
                    </a:lnTo>
                    <a:lnTo>
                      <a:pt x="71" y="78"/>
                    </a:lnTo>
                    <a:lnTo>
                      <a:pt x="69" y="77"/>
                    </a:lnTo>
                    <a:lnTo>
                      <a:pt x="69" y="81"/>
                    </a:lnTo>
                    <a:lnTo>
                      <a:pt x="67" y="83"/>
                    </a:lnTo>
                    <a:lnTo>
                      <a:pt x="62" y="86"/>
                    </a:lnTo>
                    <a:lnTo>
                      <a:pt x="52" y="86"/>
                    </a:lnTo>
                    <a:lnTo>
                      <a:pt x="49" y="85"/>
                    </a:lnTo>
                    <a:lnTo>
                      <a:pt x="46" y="83"/>
                    </a:lnTo>
                    <a:lnTo>
                      <a:pt x="43" y="81"/>
                    </a:lnTo>
                    <a:lnTo>
                      <a:pt x="42" y="78"/>
                    </a:lnTo>
                    <a:lnTo>
                      <a:pt x="45" y="78"/>
                    </a:lnTo>
                    <a:lnTo>
                      <a:pt x="47" y="76"/>
                    </a:lnTo>
                    <a:lnTo>
                      <a:pt x="43" y="76"/>
                    </a:lnTo>
                    <a:lnTo>
                      <a:pt x="36" y="73"/>
                    </a:lnTo>
                    <a:lnTo>
                      <a:pt x="31" y="68"/>
                    </a:lnTo>
                    <a:lnTo>
                      <a:pt x="30" y="66"/>
                    </a:lnTo>
                    <a:lnTo>
                      <a:pt x="32" y="62"/>
                    </a:lnTo>
                    <a:lnTo>
                      <a:pt x="38" y="60"/>
                    </a:lnTo>
                    <a:lnTo>
                      <a:pt x="47" y="58"/>
                    </a:lnTo>
                    <a:lnTo>
                      <a:pt x="60" y="58"/>
                    </a:lnTo>
                    <a:lnTo>
                      <a:pt x="56" y="57"/>
                    </a:lnTo>
                    <a:lnTo>
                      <a:pt x="51" y="56"/>
                    </a:lnTo>
                    <a:lnTo>
                      <a:pt x="47" y="54"/>
                    </a:lnTo>
                    <a:lnTo>
                      <a:pt x="40" y="54"/>
                    </a:lnTo>
                    <a:lnTo>
                      <a:pt x="37" y="56"/>
                    </a:lnTo>
                    <a:lnTo>
                      <a:pt x="36" y="57"/>
                    </a:lnTo>
                    <a:lnTo>
                      <a:pt x="33" y="58"/>
                    </a:lnTo>
                    <a:lnTo>
                      <a:pt x="30" y="58"/>
                    </a:lnTo>
                    <a:lnTo>
                      <a:pt x="27" y="56"/>
                    </a:lnTo>
                    <a:lnTo>
                      <a:pt x="27" y="53"/>
                    </a:lnTo>
                    <a:lnTo>
                      <a:pt x="26" y="52"/>
                    </a:lnTo>
                    <a:lnTo>
                      <a:pt x="21" y="54"/>
                    </a:lnTo>
                    <a:lnTo>
                      <a:pt x="20" y="56"/>
                    </a:lnTo>
                    <a:lnTo>
                      <a:pt x="15" y="56"/>
                    </a:lnTo>
                    <a:lnTo>
                      <a:pt x="13" y="54"/>
                    </a:lnTo>
                    <a:lnTo>
                      <a:pt x="13" y="52"/>
                    </a:lnTo>
                    <a:lnTo>
                      <a:pt x="17" y="51"/>
                    </a:lnTo>
                    <a:lnTo>
                      <a:pt x="20" y="49"/>
                    </a:lnTo>
                    <a:lnTo>
                      <a:pt x="23" y="46"/>
                    </a:lnTo>
                    <a:lnTo>
                      <a:pt x="15" y="46"/>
                    </a:lnTo>
                    <a:lnTo>
                      <a:pt x="7" y="43"/>
                    </a:lnTo>
                    <a:lnTo>
                      <a:pt x="2" y="39"/>
                    </a:lnTo>
                    <a:lnTo>
                      <a:pt x="0" y="33"/>
                    </a:lnTo>
                    <a:lnTo>
                      <a:pt x="6" y="33"/>
                    </a:lnTo>
                    <a:lnTo>
                      <a:pt x="8" y="34"/>
                    </a:lnTo>
                    <a:lnTo>
                      <a:pt x="12" y="36"/>
                    </a:lnTo>
                    <a:lnTo>
                      <a:pt x="15" y="37"/>
                    </a:lnTo>
                    <a:lnTo>
                      <a:pt x="20" y="37"/>
                    </a:lnTo>
                    <a:lnTo>
                      <a:pt x="22" y="34"/>
                    </a:lnTo>
                    <a:lnTo>
                      <a:pt x="7" y="29"/>
                    </a:lnTo>
                    <a:lnTo>
                      <a:pt x="3" y="26"/>
                    </a:lnTo>
                    <a:lnTo>
                      <a:pt x="3" y="23"/>
                    </a:lnTo>
                    <a:lnTo>
                      <a:pt x="5" y="22"/>
                    </a:lnTo>
                    <a:lnTo>
                      <a:pt x="7" y="21"/>
                    </a:lnTo>
                    <a:lnTo>
                      <a:pt x="17" y="21"/>
                    </a:lnTo>
                    <a:lnTo>
                      <a:pt x="20" y="22"/>
                    </a:lnTo>
                    <a:lnTo>
                      <a:pt x="21" y="24"/>
                    </a:lnTo>
                    <a:lnTo>
                      <a:pt x="25" y="24"/>
                    </a:lnTo>
                    <a:lnTo>
                      <a:pt x="26" y="22"/>
                    </a:lnTo>
                    <a:lnTo>
                      <a:pt x="28" y="19"/>
                    </a:lnTo>
                    <a:lnTo>
                      <a:pt x="26" y="18"/>
                    </a:lnTo>
                    <a:lnTo>
                      <a:pt x="22" y="18"/>
                    </a:lnTo>
                    <a:lnTo>
                      <a:pt x="20" y="19"/>
                    </a:lnTo>
                    <a:lnTo>
                      <a:pt x="16" y="19"/>
                    </a:lnTo>
                    <a:lnTo>
                      <a:pt x="15" y="18"/>
                    </a:lnTo>
                    <a:lnTo>
                      <a:pt x="13" y="16"/>
                    </a:lnTo>
                    <a:lnTo>
                      <a:pt x="12" y="14"/>
                    </a:lnTo>
                    <a:lnTo>
                      <a:pt x="12" y="13"/>
                    </a:lnTo>
                    <a:lnTo>
                      <a:pt x="20" y="9"/>
                    </a:lnTo>
                    <a:lnTo>
                      <a:pt x="35" y="9"/>
                    </a:lnTo>
                    <a:lnTo>
                      <a:pt x="30" y="7"/>
                    </a:lnTo>
                    <a:lnTo>
                      <a:pt x="26" y="7"/>
                    </a:lnTo>
                    <a:lnTo>
                      <a:pt x="22" y="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269"/>
              <p:cNvSpPr>
                <a:spLocks/>
              </p:cNvSpPr>
              <p:nvPr/>
            </p:nvSpPr>
            <p:spPr bwMode="auto">
              <a:xfrm>
                <a:off x="3672267" y="2559433"/>
                <a:ext cx="172022" cy="107777"/>
              </a:xfrm>
              <a:custGeom>
                <a:avLst/>
                <a:gdLst/>
                <a:ahLst/>
                <a:cxnLst>
                  <a:cxn ang="0">
                    <a:pos x="24" y="0"/>
                  </a:cxn>
                  <a:cxn ang="0">
                    <a:pos x="25" y="4"/>
                  </a:cxn>
                  <a:cxn ang="0">
                    <a:pos x="27" y="7"/>
                  </a:cxn>
                  <a:cxn ang="0">
                    <a:pos x="29" y="9"/>
                  </a:cxn>
                  <a:cxn ang="0">
                    <a:pos x="30" y="12"/>
                  </a:cxn>
                  <a:cxn ang="0">
                    <a:pos x="34" y="8"/>
                  </a:cxn>
                  <a:cxn ang="0">
                    <a:pos x="40" y="14"/>
                  </a:cxn>
                  <a:cxn ang="0">
                    <a:pos x="48" y="17"/>
                  </a:cxn>
                  <a:cxn ang="0">
                    <a:pos x="57" y="19"/>
                  </a:cxn>
                  <a:cxn ang="0">
                    <a:pos x="63" y="24"/>
                  </a:cxn>
                  <a:cxn ang="0">
                    <a:pos x="63" y="27"/>
                  </a:cxn>
                  <a:cxn ang="0">
                    <a:pos x="64" y="29"/>
                  </a:cxn>
                  <a:cxn ang="0">
                    <a:pos x="64" y="31"/>
                  </a:cxn>
                  <a:cxn ang="0">
                    <a:pos x="65" y="32"/>
                  </a:cxn>
                  <a:cxn ang="0">
                    <a:pos x="69" y="34"/>
                  </a:cxn>
                  <a:cxn ang="0">
                    <a:pos x="72" y="34"/>
                  </a:cxn>
                  <a:cxn ang="0">
                    <a:pos x="75" y="36"/>
                  </a:cxn>
                  <a:cxn ang="0">
                    <a:pos x="78" y="37"/>
                  </a:cxn>
                  <a:cxn ang="0">
                    <a:pos x="80" y="37"/>
                  </a:cxn>
                  <a:cxn ang="0">
                    <a:pos x="83" y="39"/>
                  </a:cxn>
                  <a:cxn ang="0">
                    <a:pos x="79" y="42"/>
                  </a:cxn>
                  <a:cxn ang="0">
                    <a:pos x="75" y="43"/>
                  </a:cxn>
                  <a:cxn ang="0">
                    <a:pos x="73" y="44"/>
                  </a:cxn>
                  <a:cxn ang="0">
                    <a:pos x="58" y="44"/>
                  </a:cxn>
                  <a:cxn ang="0">
                    <a:pos x="55" y="43"/>
                  </a:cxn>
                  <a:cxn ang="0">
                    <a:pos x="54" y="41"/>
                  </a:cxn>
                  <a:cxn ang="0">
                    <a:pos x="49" y="38"/>
                  </a:cxn>
                  <a:cxn ang="0">
                    <a:pos x="47" y="36"/>
                  </a:cxn>
                  <a:cxn ang="0">
                    <a:pos x="44" y="34"/>
                  </a:cxn>
                  <a:cxn ang="0">
                    <a:pos x="43" y="34"/>
                  </a:cxn>
                  <a:cxn ang="0">
                    <a:pos x="40" y="42"/>
                  </a:cxn>
                  <a:cxn ang="0">
                    <a:pos x="37" y="44"/>
                  </a:cxn>
                  <a:cxn ang="0">
                    <a:pos x="34" y="47"/>
                  </a:cxn>
                  <a:cxn ang="0">
                    <a:pos x="30" y="49"/>
                  </a:cxn>
                  <a:cxn ang="0">
                    <a:pos x="24" y="49"/>
                  </a:cxn>
                  <a:cxn ang="0">
                    <a:pos x="22" y="52"/>
                  </a:cxn>
                  <a:cxn ang="0">
                    <a:pos x="18" y="52"/>
                  </a:cxn>
                  <a:cxn ang="0">
                    <a:pos x="17" y="51"/>
                  </a:cxn>
                  <a:cxn ang="0">
                    <a:pos x="17" y="47"/>
                  </a:cxn>
                  <a:cxn ang="0">
                    <a:pos x="18" y="44"/>
                  </a:cxn>
                  <a:cxn ang="0">
                    <a:pos x="0" y="44"/>
                  </a:cxn>
                  <a:cxn ang="0">
                    <a:pos x="0" y="42"/>
                  </a:cxn>
                  <a:cxn ang="0">
                    <a:pos x="1" y="39"/>
                  </a:cxn>
                  <a:cxn ang="0">
                    <a:pos x="4" y="37"/>
                  </a:cxn>
                  <a:cxn ang="0">
                    <a:pos x="5" y="37"/>
                  </a:cxn>
                  <a:cxn ang="0">
                    <a:pos x="6" y="36"/>
                  </a:cxn>
                  <a:cxn ang="0">
                    <a:pos x="9" y="34"/>
                  </a:cxn>
                  <a:cxn ang="0">
                    <a:pos x="10" y="33"/>
                  </a:cxn>
                  <a:cxn ang="0">
                    <a:pos x="10" y="18"/>
                  </a:cxn>
                  <a:cxn ang="0">
                    <a:pos x="13" y="10"/>
                  </a:cxn>
                  <a:cxn ang="0">
                    <a:pos x="17" y="4"/>
                  </a:cxn>
                  <a:cxn ang="0">
                    <a:pos x="24" y="0"/>
                  </a:cxn>
                </a:cxnLst>
                <a:rect l="0" t="0" r="r" b="b"/>
                <a:pathLst>
                  <a:path w="83" h="52">
                    <a:moveTo>
                      <a:pt x="24" y="0"/>
                    </a:moveTo>
                    <a:lnTo>
                      <a:pt x="25" y="4"/>
                    </a:lnTo>
                    <a:lnTo>
                      <a:pt x="27" y="7"/>
                    </a:lnTo>
                    <a:lnTo>
                      <a:pt x="29" y="9"/>
                    </a:lnTo>
                    <a:lnTo>
                      <a:pt x="30" y="12"/>
                    </a:lnTo>
                    <a:lnTo>
                      <a:pt x="34" y="8"/>
                    </a:lnTo>
                    <a:lnTo>
                      <a:pt x="40" y="14"/>
                    </a:lnTo>
                    <a:lnTo>
                      <a:pt x="48" y="17"/>
                    </a:lnTo>
                    <a:lnTo>
                      <a:pt x="57" y="19"/>
                    </a:lnTo>
                    <a:lnTo>
                      <a:pt x="63" y="24"/>
                    </a:lnTo>
                    <a:lnTo>
                      <a:pt x="63" y="27"/>
                    </a:lnTo>
                    <a:lnTo>
                      <a:pt x="64" y="29"/>
                    </a:lnTo>
                    <a:lnTo>
                      <a:pt x="64" y="31"/>
                    </a:lnTo>
                    <a:lnTo>
                      <a:pt x="65" y="32"/>
                    </a:lnTo>
                    <a:lnTo>
                      <a:pt x="69" y="34"/>
                    </a:lnTo>
                    <a:lnTo>
                      <a:pt x="72" y="34"/>
                    </a:lnTo>
                    <a:lnTo>
                      <a:pt x="75" y="36"/>
                    </a:lnTo>
                    <a:lnTo>
                      <a:pt x="78" y="37"/>
                    </a:lnTo>
                    <a:lnTo>
                      <a:pt x="80" y="37"/>
                    </a:lnTo>
                    <a:lnTo>
                      <a:pt x="83" y="39"/>
                    </a:lnTo>
                    <a:lnTo>
                      <a:pt x="79" y="42"/>
                    </a:lnTo>
                    <a:lnTo>
                      <a:pt x="75" y="43"/>
                    </a:lnTo>
                    <a:lnTo>
                      <a:pt x="73" y="44"/>
                    </a:lnTo>
                    <a:lnTo>
                      <a:pt x="58" y="44"/>
                    </a:lnTo>
                    <a:lnTo>
                      <a:pt x="55" y="43"/>
                    </a:lnTo>
                    <a:lnTo>
                      <a:pt x="54" y="41"/>
                    </a:lnTo>
                    <a:lnTo>
                      <a:pt x="49" y="38"/>
                    </a:lnTo>
                    <a:lnTo>
                      <a:pt x="47" y="36"/>
                    </a:lnTo>
                    <a:lnTo>
                      <a:pt x="44" y="34"/>
                    </a:lnTo>
                    <a:lnTo>
                      <a:pt x="43" y="34"/>
                    </a:lnTo>
                    <a:lnTo>
                      <a:pt x="40" y="42"/>
                    </a:lnTo>
                    <a:lnTo>
                      <a:pt x="37" y="44"/>
                    </a:lnTo>
                    <a:lnTo>
                      <a:pt x="34" y="47"/>
                    </a:lnTo>
                    <a:lnTo>
                      <a:pt x="30" y="49"/>
                    </a:lnTo>
                    <a:lnTo>
                      <a:pt x="24" y="49"/>
                    </a:lnTo>
                    <a:lnTo>
                      <a:pt x="22" y="52"/>
                    </a:lnTo>
                    <a:lnTo>
                      <a:pt x="18" y="52"/>
                    </a:lnTo>
                    <a:lnTo>
                      <a:pt x="17" y="51"/>
                    </a:lnTo>
                    <a:lnTo>
                      <a:pt x="17" y="47"/>
                    </a:lnTo>
                    <a:lnTo>
                      <a:pt x="18" y="44"/>
                    </a:lnTo>
                    <a:lnTo>
                      <a:pt x="0" y="44"/>
                    </a:lnTo>
                    <a:lnTo>
                      <a:pt x="0" y="42"/>
                    </a:lnTo>
                    <a:lnTo>
                      <a:pt x="1" y="39"/>
                    </a:lnTo>
                    <a:lnTo>
                      <a:pt x="4" y="37"/>
                    </a:lnTo>
                    <a:lnTo>
                      <a:pt x="5" y="37"/>
                    </a:lnTo>
                    <a:lnTo>
                      <a:pt x="6" y="36"/>
                    </a:lnTo>
                    <a:lnTo>
                      <a:pt x="9" y="34"/>
                    </a:lnTo>
                    <a:lnTo>
                      <a:pt x="10" y="33"/>
                    </a:lnTo>
                    <a:lnTo>
                      <a:pt x="10" y="18"/>
                    </a:lnTo>
                    <a:lnTo>
                      <a:pt x="13" y="10"/>
                    </a:lnTo>
                    <a:lnTo>
                      <a:pt x="17"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270"/>
              <p:cNvSpPr>
                <a:spLocks/>
              </p:cNvSpPr>
              <p:nvPr/>
            </p:nvSpPr>
            <p:spPr bwMode="auto">
              <a:xfrm>
                <a:off x="3914754" y="2464092"/>
                <a:ext cx="53887" cy="41454"/>
              </a:xfrm>
              <a:custGeom>
                <a:avLst/>
                <a:gdLst/>
                <a:ahLst/>
                <a:cxnLst>
                  <a:cxn ang="0">
                    <a:pos x="12" y="0"/>
                  </a:cxn>
                  <a:cxn ang="0">
                    <a:pos x="20" y="1"/>
                  </a:cxn>
                  <a:cxn ang="0">
                    <a:pos x="24" y="5"/>
                  </a:cxn>
                  <a:cxn ang="0">
                    <a:pos x="26" y="11"/>
                  </a:cxn>
                  <a:cxn ang="0">
                    <a:pos x="24" y="16"/>
                  </a:cxn>
                  <a:cxn ang="0">
                    <a:pos x="16" y="19"/>
                  </a:cxn>
                  <a:cxn ang="0">
                    <a:pos x="14" y="20"/>
                  </a:cxn>
                  <a:cxn ang="0">
                    <a:pos x="11" y="20"/>
                  </a:cxn>
                  <a:cxn ang="0">
                    <a:pos x="6" y="19"/>
                  </a:cxn>
                  <a:cxn ang="0">
                    <a:pos x="4" y="17"/>
                  </a:cxn>
                  <a:cxn ang="0">
                    <a:pos x="1" y="14"/>
                  </a:cxn>
                  <a:cxn ang="0">
                    <a:pos x="0" y="11"/>
                  </a:cxn>
                  <a:cxn ang="0">
                    <a:pos x="2" y="5"/>
                  </a:cxn>
                  <a:cxn ang="0">
                    <a:pos x="6" y="1"/>
                  </a:cxn>
                  <a:cxn ang="0">
                    <a:pos x="12" y="0"/>
                  </a:cxn>
                </a:cxnLst>
                <a:rect l="0" t="0" r="r" b="b"/>
                <a:pathLst>
                  <a:path w="26" h="20">
                    <a:moveTo>
                      <a:pt x="12" y="0"/>
                    </a:moveTo>
                    <a:lnTo>
                      <a:pt x="20" y="1"/>
                    </a:lnTo>
                    <a:lnTo>
                      <a:pt x="24" y="5"/>
                    </a:lnTo>
                    <a:lnTo>
                      <a:pt x="26" y="11"/>
                    </a:lnTo>
                    <a:lnTo>
                      <a:pt x="24" y="16"/>
                    </a:lnTo>
                    <a:lnTo>
                      <a:pt x="16" y="19"/>
                    </a:lnTo>
                    <a:lnTo>
                      <a:pt x="14" y="20"/>
                    </a:lnTo>
                    <a:lnTo>
                      <a:pt x="11" y="20"/>
                    </a:lnTo>
                    <a:lnTo>
                      <a:pt x="6" y="19"/>
                    </a:lnTo>
                    <a:lnTo>
                      <a:pt x="4" y="17"/>
                    </a:lnTo>
                    <a:lnTo>
                      <a:pt x="1" y="14"/>
                    </a:lnTo>
                    <a:lnTo>
                      <a:pt x="0" y="11"/>
                    </a:lnTo>
                    <a:lnTo>
                      <a:pt x="2" y="5"/>
                    </a:lnTo>
                    <a:lnTo>
                      <a:pt x="6"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271"/>
              <p:cNvSpPr>
                <a:spLocks/>
              </p:cNvSpPr>
              <p:nvPr/>
            </p:nvSpPr>
            <p:spPr bwMode="auto">
              <a:xfrm>
                <a:off x="3759313" y="2671356"/>
                <a:ext cx="43524" cy="35236"/>
              </a:xfrm>
              <a:custGeom>
                <a:avLst/>
                <a:gdLst/>
                <a:ahLst/>
                <a:cxnLst>
                  <a:cxn ang="0">
                    <a:pos x="16" y="0"/>
                  </a:cxn>
                  <a:cxn ang="0">
                    <a:pos x="17" y="0"/>
                  </a:cxn>
                  <a:cxn ang="0">
                    <a:pos x="18" y="2"/>
                  </a:cxn>
                  <a:cxn ang="0">
                    <a:pos x="21" y="3"/>
                  </a:cxn>
                  <a:cxn ang="0">
                    <a:pos x="16" y="8"/>
                  </a:cxn>
                  <a:cxn ang="0">
                    <a:pos x="7" y="14"/>
                  </a:cxn>
                  <a:cxn ang="0">
                    <a:pos x="0" y="17"/>
                  </a:cxn>
                  <a:cxn ang="0">
                    <a:pos x="0" y="12"/>
                  </a:cxn>
                  <a:cxn ang="0">
                    <a:pos x="2" y="8"/>
                  </a:cxn>
                  <a:cxn ang="0">
                    <a:pos x="6" y="5"/>
                  </a:cxn>
                  <a:cxn ang="0">
                    <a:pos x="8" y="4"/>
                  </a:cxn>
                  <a:cxn ang="0">
                    <a:pos x="10" y="2"/>
                  </a:cxn>
                  <a:cxn ang="0">
                    <a:pos x="13" y="2"/>
                  </a:cxn>
                  <a:cxn ang="0">
                    <a:pos x="16" y="0"/>
                  </a:cxn>
                </a:cxnLst>
                <a:rect l="0" t="0" r="r" b="b"/>
                <a:pathLst>
                  <a:path w="21" h="17">
                    <a:moveTo>
                      <a:pt x="16" y="0"/>
                    </a:moveTo>
                    <a:lnTo>
                      <a:pt x="17" y="0"/>
                    </a:lnTo>
                    <a:lnTo>
                      <a:pt x="18" y="2"/>
                    </a:lnTo>
                    <a:lnTo>
                      <a:pt x="21" y="3"/>
                    </a:lnTo>
                    <a:lnTo>
                      <a:pt x="16" y="8"/>
                    </a:lnTo>
                    <a:lnTo>
                      <a:pt x="7" y="14"/>
                    </a:lnTo>
                    <a:lnTo>
                      <a:pt x="0" y="17"/>
                    </a:lnTo>
                    <a:lnTo>
                      <a:pt x="0" y="12"/>
                    </a:lnTo>
                    <a:lnTo>
                      <a:pt x="2" y="8"/>
                    </a:lnTo>
                    <a:lnTo>
                      <a:pt x="6" y="5"/>
                    </a:lnTo>
                    <a:lnTo>
                      <a:pt x="8" y="4"/>
                    </a:lnTo>
                    <a:lnTo>
                      <a:pt x="10" y="2"/>
                    </a:lnTo>
                    <a:lnTo>
                      <a:pt x="13"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272"/>
              <p:cNvSpPr>
                <a:spLocks/>
              </p:cNvSpPr>
              <p:nvPr/>
            </p:nvSpPr>
            <p:spPr bwMode="auto">
              <a:xfrm>
                <a:off x="3825636" y="2219520"/>
                <a:ext cx="113991" cy="45598"/>
              </a:xfrm>
              <a:custGeom>
                <a:avLst/>
                <a:gdLst/>
                <a:ahLst/>
                <a:cxnLst>
                  <a:cxn ang="0">
                    <a:pos x="5" y="0"/>
                  </a:cxn>
                  <a:cxn ang="0">
                    <a:pos x="8" y="0"/>
                  </a:cxn>
                  <a:cxn ang="0">
                    <a:pos x="15" y="1"/>
                  </a:cxn>
                  <a:cxn ang="0">
                    <a:pos x="20" y="1"/>
                  </a:cxn>
                  <a:cxn ang="0">
                    <a:pos x="28" y="2"/>
                  </a:cxn>
                  <a:cxn ang="0">
                    <a:pos x="38" y="5"/>
                  </a:cxn>
                  <a:cxn ang="0">
                    <a:pos x="48" y="10"/>
                  </a:cxn>
                  <a:cxn ang="0">
                    <a:pos x="55" y="15"/>
                  </a:cxn>
                  <a:cxn ang="0">
                    <a:pos x="53" y="20"/>
                  </a:cxn>
                  <a:cxn ang="0">
                    <a:pos x="50" y="21"/>
                  </a:cxn>
                  <a:cxn ang="0">
                    <a:pos x="44" y="21"/>
                  </a:cxn>
                  <a:cxn ang="0">
                    <a:pos x="39" y="18"/>
                  </a:cxn>
                  <a:cxn ang="0">
                    <a:pos x="33" y="18"/>
                  </a:cxn>
                  <a:cxn ang="0">
                    <a:pos x="29" y="20"/>
                  </a:cxn>
                  <a:cxn ang="0">
                    <a:pos x="25" y="22"/>
                  </a:cxn>
                  <a:cxn ang="0">
                    <a:pos x="15" y="22"/>
                  </a:cxn>
                  <a:cxn ang="0">
                    <a:pos x="12" y="21"/>
                  </a:cxn>
                  <a:cxn ang="0">
                    <a:pos x="9" y="18"/>
                  </a:cxn>
                  <a:cxn ang="0">
                    <a:pos x="9" y="13"/>
                  </a:cxn>
                  <a:cxn ang="0">
                    <a:pos x="4" y="11"/>
                  </a:cxn>
                  <a:cxn ang="0">
                    <a:pos x="0" y="7"/>
                  </a:cxn>
                  <a:cxn ang="0">
                    <a:pos x="0" y="5"/>
                  </a:cxn>
                  <a:cxn ang="0">
                    <a:pos x="1" y="2"/>
                  </a:cxn>
                  <a:cxn ang="0">
                    <a:pos x="3" y="1"/>
                  </a:cxn>
                  <a:cxn ang="0">
                    <a:pos x="5" y="0"/>
                  </a:cxn>
                </a:cxnLst>
                <a:rect l="0" t="0" r="r" b="b"/>
                <a:pathLst>
                  <a:path w="55" h="22">
                    <a:moveTo>
                      <a:pt x="5" y="0"/>
                    </a:moveTo>
                    <a:lnTo>
                      <a:pt x="8" y="0"/>
                    </a:lnTo>
                    <a:lnTo>
                      <a:pt x="15" y="1"/>
                    </a:lnTo>
                    <a:lnTo>
                      <a:pt x="20" y="1"/>
                    </a:lnTo>
                    <a:lnTo>
                      <a:pt x="28" y="2"/>
                    </a:lnTo>
                    <a:lnTo>
                      <a:pt x="38" y="5"/>
                    </a:lnTo>
                    <a:lnTo>
                      <a:pt x="48" y="10"/>
                    </a:lnTo>
                    <a:lnTo>
                      <a:pt x="55" y="15"/>
                    </a:lnTo>
                    <a:lnTo>
                      <a:pt x="53" y="20"/>
                    </a:lnTo>
                    <a:lnTo>
                      <a:pt x="50" y="21"/>
                    </a:lnTo>
                    <a:lnTo>
                      <a:pt x="44" y="21"/>
                    </a:lnTo>
                    <a:lnTo>
                      <a:pt x="39" y="18"/>
                    </a:lnTo>
                    <a:lnTo>
                      <a:pt x="33" y="18"/>
                    </a:lnTo>
                    <a:lnTo>
                      <a:pt x="29" y="20"/>
                    </a:lnTo>
                    <a:lnTo>
                      <a:pt x="25" y="22"/>
                    </a:lnTo>
                    <a:lnTo>
                      <a:pt x="15" y="22"/>
                    </a:lnTo>
                    <a:lnTo>
                      <a:pt x="12" y="21"/>
                    </a:lnTo>
                    <a:lnTo>
                      <a:pt x="9" y="18"/>
                    </a:lnTo>
                    <a:lnTo>
                      <a:pt x="9" y="13"/>
                    </a:lnTo>
                    <a:lnTo>
                      <a:pt x="4" y="11"/>
                    </a:lnTo>
                    <a:lnTo>
                      <a:pt x="0" y="7"/>
                    </a:lnTo>
                    <a:lnTo>
                      <a:pt x="0" y="5"/>
                    </a:lnTo>
                    <a:lnTo>
                      <a:pt x="1"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273"/>
              <p:cNvSpPr>
                <a:spLocks/>
              </p:cNvSpPr>
              <p:nvPr/>
            </p:nvSpPr>
            <p:spPr bwMode="auto">
              <a:xfrm>
                <a:off x="3835997" y="2698302"/>
                <a:ext cx="29015" cy="22800"/>
              </a:xfrm>
              <a:custGeom>
                <a:avLst/>
                <a:gdLst/>
                <a:ahLst/>
                <a:cxnLst>
                  <a:cxn ang="0">
                    <a:pos x="4" y="0"/>
                  </a:cxn>
                  <a:cxn ang="0">
                    <a:pos x="10" y="0"/>
                  </a:cxn>
                  <a:cxn ang="0">
                    <a:pos x="12" y="1"/>
                  </a:cxn>
                  <a:cxn ang="0">
                    <a:pos x="14" y="3"/>
                  </a:cxn>
                  <a:cxn ang="0">
                    <a:pos x="12" y="8"/>
                  </a:cxn>
                  <a:cxn ang="0">
                    <a:pos x="10" y="9"/>
                  </a:cxn>
                  <a:cxn ang="0">
                    <a:pos x="9" y="11"/>
                  </a:cxn>
                  <a:cxn ang="0">
                    <a:pos x="7" y="11"/>
                  </a:cxn>
                  <a:cxn ang="0">
                    <a:pos x="5" y="10"/>
                  </a:cxn>
                  <a:cxn ang="0">
                    <a:pos x="3" y="9"/>
                  </a:cxn>
                  <a:cxn ang="0">
                    <a:pos x="0" y="6"/>
                  </a:cxn>
                  <a:cxn ang="0">
                    <a:pos x="0" y="4"/>
                  </a:cxn>
                  <a:cxn ang="0">
                    <a:pos x="4" y="0"/>
                  </a:cxn>
                </a:cxnLst>
                <a:rect l="0" t="0" r="r" b="b"/>
                <a:pathLst>
                  <a:path w="14" h="11">
                    <a:moveTo>
                      <a:pt x="4" y="0"/>
                    </a:moveTo>
                    <a:lnTo>
                      <a:pt x="10" y="0"/>
                    </a:lnTo>
                    <a:lnTo>
                      <a:pt x="12" y="1"/>
                    </a:lnTo>
                    <a:lnTo>
                      <a:pt x="14" y="3"/>
                    </a:lnTo>
                    <a:lnTo>
                      <a:pt x="12" y="8"/>
                    </a:lnTo>
                    <a:lnTo>
                      <a:pt x="10" y="9"/>
                    </a:lnTo>
                    <a:lnTo>
                      <a:pt x="9" y="11"/>
                    </a:lnTo>
                    <a:lnTo>
                      <a:pt x="7" y="11"/>
                    </a:lnTo>
                    <a:lnTo>
                      <a:pt x="5" y="10"/>
                    </a:lnTo>
                    <a:lnTo>
                      <a:pt x="3" y="9"/>
                    </a:lnTo>
                    <a:lnTo>
                      <a:pt x="0" y="6"/>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274"/>
              <p:cNvSpPr>
                <a:spLocks/>
              </p:cNvSpPr>
              <p:nvPr/>
            </p:nvSpPr>
            <p:spPr bwMode="auto">
              <a:xfrm>
                <a:off x="3976930" y="2466165"/>
                <a:ext cx="26945" cy="16581"/>
              </a:xfrm>
              <a:custGeom>
                <a:avLst/>
                <a:gdLst/>
                <a:ahLst/>
                <a:cxnLst>
                  <a:cxn ang="0">
                    <a:pos x="4" y="0"/>
                  </a:cxn>
                  <a:cxn ang="0">
                    <a:pos x="8" y="0"/>
                  </a:cxn>
                  <a:cxn ang="0">
                    <a:pos x="13" y="5"/>
                  </a:cxn>
                  <a:cxn ang="0">
                    <a:pos x="13" y="6"/>
                  </a:cxn>
                  <a:cxn ang="0">
                    <a:pos x="10" y="6"/>
                  </a:cxn>
                  <a:cxn ang="0">
                    <a:pos x="9" y="8"/>
                  </a:cxn>
                  <a:cxn ang="0">
                    <a:pos x="4" y="8"/>
                  </a:cxn>
                  <a:cxn ang="0">
                    <a:pos x="1" y="6"/>
                  </a:cxn>
                  <a:cxn ang="0">
                    <a:pos x="0" y="5"/>
                  </a:cxn>
                  <a:cxn ang="0">
                    <a:pos x="0" y="3"/>
                  </a:cxn>
                  <a:cxn ang="0">
                    <a:pos x="3" y="1"/>
                  </a:cxn>
                  <a:cxn ang="0">
                    <a:pos x="4" y="0"/>
                  </a:cxn>
                </a:cxnLst>
                <a:rect l="0" t="0" r="r" b="b"/>
                <a:pathLst>
                  <a:path w="13" h="8">
                    <a:moveTo>
                      <a:pt x="4" y="0"/>
                    </a:moveTo>
                    <a:lnTo>
                      <a:pt x="8" y="0"/>
                    </a:lnTo>
                    <a:lnTo>
                      <a:pt x="13" y="5"/>
                    </a:lnTo>
                    <a:lnTo>
                      <a:pt x="13" y="6"/>
                    </a:lnTo>
                    <a:lnTo>
                      <a:pt x="10" y="6"/>
                    </a:lnTo>
                    <a:lnTo>
                      <a:pt x="9" y="8"/>
                    </a:lnTo>
                    <a:lnTo>
                      <a:pt x="4" y="8"/>
                    </a:lnTo>
                    <a:lnTo>
                      <a:pt x="1" y="6"/>
                    </a:lnTo>
                    <a:lnTo>
                      <a:pt x="0" y="5"/>
                    </a:lnTo>
                    <a:lnTo>
                      <a:pt x="0" y="3"/>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275"/>
              <p:cNvSpPr>
                <a:spLocks/>
              </p:cNvSpPr>
              <p:nvPr/>
            </p:nvSpPr>
            <p:spPr bwMode="auto">
              <a:xfrm>
                <a:off x="3865013" y="2416421"/>
                <a:ext cx="20726" cy="20725"/>
              </a:xfrm>
              <a:custGeom>
                <a:avLst/>
                <a:gdLst/>
                <a:ahLst/>
                <a:cxnLst>
                  <a:cxn ang="0">
                    <a:pos x="8" y="0"/>
                  </a:cxn>
                  <a:cxn ang="0">
                    <a:pos x="10" y="0"/>
                  </a:cxn>
                  <a:cxn ang="0">
                    <a:pos x="9" y="3"/>
                  </a:cxn>
                  <a:cxn ang="0">
                    <a:pos x="8" y="6"/>
                  </a:cxn>
                  <a:cxn ang="0">
                    <a:pos x="4" y="10"/>
                  </a:cxn>
                  <a:cxn ang="0">
                    <a:pos x="0" y="10"/>
                  </a:cxn>
                  <a:cxn ang="0">
                    <a:pos x="0" y="6"/>
                  </a:cxn>
                  <a:cxn ang="0">
                    <a:pos x="1" y="5"/>
                  </a:cxn>
                  <a:cxn ang="0">
                    <a:pos x="4" y="4"/>
                  </a:cxn>
                  <a:cxn ang="0">
                    <a:pos x="8" y="0"/>
                  </a:cxn>
                </a:cxnLst>
                <a:rect l="0" t="0" r="r" b="b"/>
                <a:pathLst>
                  <a:path w="10" h="10">
                    <a:moveTo>
                      <a:pt x="8" y="0"/>
                    </a:moveTo>
                    <a:lnTo>
                      <a:pt x="10" y="0"/>
                    </a:lnTo>
                    <a:lnTo>
                      <a:pt x="9" y="3"/>
                    </a:lnTo>
                    <a:lnTo>
                      <a:pt x="8" y="6"/>
                    </a:lnTo>
                    <a:lnTo>
                      <a:pt x="4" y="10"/>
                    </a:lnTo>
                    <a:lnTo>
                      <a:pt x="0" y="10"/>
                    </a:lnTo>
                    <a:lnTo>
                      <a:pt x="0" y="6"/>
                    </a:lnTo>
                    <a:lnTo>
                      <a:pt x="1" y="5"/>
                    </a:lnTo>
                    <a:lnTo>
                      <a:pt x="4" y="4"/>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276"/>
              <p:cNvSpPr>
                <a:spLocks/>
              </p:cNvSpPr>
              <p:nvPr/>
            </p:nvSpPr>
            <p:spPr bwMode="auto">
              <a:xfrm>
                <a:off x="3605946" y="2215375"/>
                <a:ext cx="690156" cy="501579"/>
              </a:xfrm>
              <a:custGeom>
                <a:avLst/>
                <a:gdLst/>
                <a:ahLst/>
                <a:cxnLst>
                  <a:cxn ang="0">
                    <a:pos x="51" y="3"/>
                  </a:cxn>
                  <a:cxn ang="0">
                    <a:pos x="46" y="14"/>
                  </a:cxn>
                  <a:cxn ang="0">
                    <a:pos x="42" y="29"/>
                  </a:cxn>
                  <a:cxn ang="0">
                    <a:pos x="54" y="33"/>
                  </a:cxn>
                  <a:cxn ang="0">
                    <a:pos x="61" y="10"/>
                  </a:cxn>
                  <a:cxn ang="0">
                    <a:pos x="109" y="20"/>
                  </a:cxn>
                  <a:cxn ang="0">
                    <a:pos x="111" y="36"/>
                  </a:cxn>
                  <a:cxn ang="0">
                    <a:pos x="130" y="36"/>
                  </a:cxn>
                  <a:cxn ang="0">
                    <a:pos x="154" y="27"/>
                  </a:cxn>
                  <a:cxn ang="0">
                    <a:pos x="190" y="49"/>
                  </a:cxn>
                  <a:cxn ang="0">
                    <a:pos x="223" y="61"/>
                  </a:cxn>
                  <a:cxn ang="0">
                    <a:pos x="262" y="78"/>
                  </a:cxn>
                  <a:cxn ang="0">
                    <a:pos x="267" y="90"/>
                  </a:cxn>
                  <a:cxn ang="0">
                    <a:pos x="272" y="96"/>
                  </a:cxn>
                  <a:cxn ang="0">
                    <a:pos x="261" y="107"/>
                  </a:cxn>
                  <a:cxn ang="0">
                    <a:pos x="286" y="124"/>
                  </a:cxn>
                  <a:cxn ang="0">
                    <a:pos x="298" y="140"/>
                  </a:cxn>
                  <a:cxn ang="0">
                    <a:pos x="313" y="139"/>
                  </a:cxn>
                  <a:cxn ang="0">
                    <a:pos x="330" y="145"/>
                  </a:cxn>
                  <a:cxn ang="0">
                    <a:pos x="326" y="160"/>
                  </a:cxn>
                  <a:cxn ang="0">
                    <a:pos x="312" y="170"/>
                  </a:cxn>
                  <a:cxn ang="0">
                    <a:pos x="307" y="181"/>
                  </a:cxn>
                  <a:cxn ang="0">
                    <a:pos x="274" y="156"/>
                  </a:cxn>
                  <a:cxn ang="0">
                    <a:pos x="258" y="159"/>
                  </a:cxn>
                  <a:cxn ang="0">
                    <a:pos x="264" y="165"/>
                  </a:cxn>
                  <a:cxn ang="0">
                    <a:pos x="266" y="174"/>
                  </a:cxn>
                  <a:cxn ang="0">
                    <a:pos x="278" y="186"/>
                  </a:cxn>
                  <a:cxn ang="0">
                    <a:pos x="293" y="193"/>
                  </a:cxn>
                  <a:cxn ang="0">
                    <a:pos x="296" y="202"/>
                  </a:cxn>
                  <a:cxn ang="0">
                    <a:pos x="296" y="222"/>
                  </a:cxn>
                  <a:cxn ang="0">
                    <a:pos x="261" y="212"/>
                  </a:cxn>
                  <a:cxn ang="0">
                    <a:pos x="279" y="237"/>
                  </a:cxn>
                  <a:cxn ang="0">
                    <a:pos x="273" y="241"/>
                  </a:cxn>
                  <a:cxn ang="0">
                    <a:pos x="242" y="227"/>
                  </a:cxn>
                  <a:cxn ang="0">
                    <a:pos x="213" y="214"/>
                  </a:cxn>
                  <a:cxn ang="0">
                    <a:pos x="176" y="194"/>
                  </a:cxn>
                  <a:cxn ang="0">
                    <a:pos x="155" y="198"/>
                  </a:cxn>
                  <a:cxn ang="0">
                    <a:pos x="140" y="192"/>
                  </a:cxn>
                  <a:cxn ang="0">
                    <a:pos x="145" y="179"/>
                  </a:cxn>
                  <a:cxn ang="0">
                    <a:pos x="183" y="173"/>
                  </a:cxn>
                  <a:cxn ang="0">
                    <a:pos x="183" y="159"/>
                  </a:cxn>
                  <a:cxn ang="0">
                    <a:pos x="203" y="142"/>
                  </a:cxn>
                  <a:cxn ang="0">
                    <a:pos x="187" y="114"/>
                  </a:cxn>
                  <a:cxn ang="0">
                    <a:pos x="163" y="110"/>
                  </a:cxn>
                  <a:cxn ang="0">
                    <a:pos x="154" y="106"/>
                  </a:cxn>
                  <a:cxn ang="0">
                    <a:pos x="164" y="101"/>
                  </a:cxn>
                  <a:cxn ang="0">
                    <a:pos x="129" y="81"/>
                  </a:cxn>
                  <a:cxn ang="0">
                    <a:pos x="115" y="93"/>
                  </a:cxn>
                  <a:cxn ang="0">
                    <a:pos x="45" y="82"/>
                  </a:cxn>
                  <a:cxn ang="0">
                    <a:pos x="15" y="71"/>
                  </a:cxn>
                  <a:cxn ang="0">
                    <a:pos x="22" y="64"/>
                  </a:cxn>
                  <a:cxn ang="0">
                    <a:pos x="7" y="56"/>
                  </a:cxn>
                  <a:cxn ang="0">
                    <a:pos x="0" y="37"/>
                  </a:cxn>
                  <a:cxn ang="0">
                    <a:pos x="10" y="23"/>
                  </a:cxn>
                </a:cxnLst>
                <a:rect l="0" t="0" r="r" b="b"/>
                <a:pathLst>
                  <a:path w="333" h="242">
                    <a:moveTo>
                      <a:pt x="42" y="0"/>
                    </a:moveTo>
                    <a:lnTo>
                      <a:pt x="43" y="0"/>
                    </a:lnTo>
                    <a:lnTo>
                      <a:pt x="45" y="2"/>
                    </a:lnTo>
                    <a:lnTo>
                      <a:pt x="47" y="2"/>
                    </a:lnTo>
                    <a:lnTo>
                      <a:pt x="51" y="3"/>
                    </a:lnTo>
                    <a:lnTo>
                      <a:pt x="54" y="3"/>
                    </a:lnTo>
                    <a:lnTo>
                      <a:pt x="55" y="4"/>
                    </a:lnTo>
                    <a:lnTo>
                      <a:pt x="56" y="4"/>
                    </a:lnTo>
                    <a:lnTo>
                      <a:pt x="52" y="9"/>
                    </a:lnTo>
                    <a:lnTo>
                      <a:pt x="46" y="14"/>
                    </a:lnTo>
                    <a:lnTo>
                      <a:pt x="41" y="19"/>
                    </a:lnTo>
                    <a:lnTo>
                      <a:pt x="38" y="25"/>
                    </a:lnTo>
                    <a:lnTo>
                      <a:pt x="38" y="28"/>
                    </a:lnTo>
                    <a:lnTo>
                      <a:pt x="40" y="29"/>
                    </a:lnTo>
                    <a:lnTo>
                      <a:pt x="42" y="29"/>
                    </a:lnTo>
                    <a:lnTo>
                      <a:pt x="42" y="43"/>
                    </a:lnTo>
                    <a:lnTo>
                      <a:pt x="43" y="44"/>
                    </a:lnTo>
                    <a:lnTo>
                      <a:pt x="47" y="44"/>
                    </a:lnTo>
                    <a:lnTo>
                      <a:pt x="54" y="38"/>
                    </a:lnTo>
                    <a:lnTo>
                      <a:pt x="54" y="33"/>
                    </a:lnTo>
                    <a:lnTo>
                      <a:pt x="51" y="31"/>
                    </a:lnTo>
                    <a:lnTo>
                      <a:pt x="50" y="28"/>
                    </a:lnTo>
                    <a:lnTo>
                      <a:pt x="50" y="24"/>
                    </a:lnTo>
                    <a:lnTo>
                      <a:pt x="52" y="17"/>
                    </a:lnTo>
                    <a:lnTo>
                      <a:pt x="61" y="10"/>
                    </a:lnTo>
                    <a:lnTo>
                      <a:pt x="71" y="7"/>
                    </a:lnTo>
                    <a:lnTo>
                      <a:pt x="94" y="4"/>
                    </a:lnTo>
                    <a:lnTo>
                      <a:pt x="100" y="7"/>
                    </a:lnTo>
                    <a:lnTo>
                      <a:pt x="105" y="12"/>
                    </a:lnTo>
                    <a:lnTo>
                      <a:pt x="109" y="20"/>
                    </a:lnTo>
                    <a:lnTo>
                      <a:pt x="110" y="28"/>
                    </a:lnTo>
                    <a:lnTo>
                      <a:pt x="110" y="31"/>
                    </a:lnTo>
                    <a:lnTo>
                      <a:pt x="109" y="32"/>
                    </a:lnTo>
                    <a:lnTo>
                      <a:pt x="109" y="36"/>
                    </a:lnTo>
                    <a:lnTo>
                      <a:pt x="111" y="36"/>
                    </a:lnTo>
                    <a:lnTo>
                      <a:pt x="115" y="32"/>
                    </a:lnTo>
                    <a:lnTo>
                      <a:pt x="120" y="32"/>
                    </a:lnTo>
                    <a:lnTo>
                      <a:pt x="123" y="33"/>
                    </a:lnTo>
                    <a:lnTo>
                      <a:pt x="125" y="36"/>
                    </a:lnTo>
                    <a:lnTo>
                      <a:pt x="130" y="36"/>
                    </a:lnTo>
                    <a:lnTo>
                      <a:pt x="136" y="29"/>
                    </a:lnTo>
                    <a:lnTo>
                      <a:pt x="139" y="28"/>
                    </a:lnTo>
                    <a:lnTo>
                      <a:pt x="141" y="25"/>
                    </a:lnTo>
                    <a:lnTo>
                      <a:pt x="144" y="25"/>
                    </a:lnTo>
                    <a:lnTo>
                      <a:pt x="154" y="27"/>
                    </a:lnTo>
                    <a:lnTo>
                      <a:pt x="165" y="28"/>
                    </a:lnTo>
                    <a:lnTo>
                      <a:pt x="174" y="32"/>
                    </a:lnTo>
                    <a:lnTo>
                      <a:pt x="180" y="38"/>
                    </a:lnTo>
                    <a:lnTo>
                      <a:pt x="184" y="44"/>
                    </a:lnTo>
                    <a:lnTo>
                      <a:pt x="190" y="49"/>
                    </a:lnTo>
                    <a:lnTo>
                      <a:pt x="199" y="52"/>
                    </a:lnTo>
                    <a:lnTo>
                      <a:pt x="214" y="52"/>
                    </a:lnTo>
                    <a:lnTo>
                      <a:pt x="222" y="56"/>
                    </a:lnTo>
                    <a:lnTo>
                      <a:pt x="223" y="58"/>
                    </a:lnTo>
                    <a:lnTo>
                      <a:pt x="223" y="61"/>
                    </a:lnTo>
                    <a:lnTo>
                      <a:pt x="233" y="64"/>
                    </a:lnTo>
                    <a:lnTo>
                      <a:pt x="240" y="70"/>
                    </a:lnTo>
                    <a:lnTo>
                      <a:pt x="251" y="72"/>
                    </a:lnTo>
                    <a:lnTo>
                      <a:pt x="251" y="78"/>
                    </a:lnTo>
                    <a:lnTo>
                      <a:pt x="262" y="78"/>
                    </a:lnTo>
                    <a:lnTo>
                      <a:pt x="264" y="80"/>
                    </a:lnTo>
                    <a:lnTo>
                      <a:pt x="266" y="82"/>
                    </a:lnTo>
                    <a:lnTo>
                      <a:pt x="268" y="85"/>
                    </a:lnTo>
                    <a:lnTo>
                      <a:pt x="269" y="88"/>
                    </a:lnTo>
                    <a:lnTo>
                      <a:pt x="267" y="90"/>
                    </a:lnTo>
                    <a:lnTo>
                      <a:pt x="263" y="90"/>
                    </a:lnTo>
                    <a:lnTo>
                      <a:pt x="256" y="93"/>
                    </a:lnTo>
                    <a:lnTo>
                      <a:pt x="259" y="95"/>
                    </a:lnTo>
                    <a:lnTo>
                      <a:pt x="269" y="95"/>
                    </a:lnTo>
                    <a:lnTo>
                      <a:pt x="272" y="96"/>
                    </a:lnTo>
                    <a:lnTo>
                      <a:pt x="273" y="98"/>
                    </a:lnTo>
                    <a:lnTo>
                      <a:pt x="269" y="100"/>
                    </a:lnTo>
                    <a:lnTo>
                      <a:pt x="267" y="102"/>
                    </a:lnTo>
                    <a:lnTo>
                      <a:pt x="264" y="103"/>
                    </a:lnTo>
                    <a:lnTo>
                      <a:pt x="261" y="107"/>
                    </a:lnTo>
                    <a:lnTo>
                      <a:pt x="268" y="111"/>
                    </a:lnTo>
                    <a:lnTo>
                      <a:pt x="272" y="111"/>
                    </a:lnTo>
                    <a:lnTo>
                      <a:pt x="274" y="117"/>
                    </a:lnTo>
                    <a:lnTo>
                      <a:pt x="278" y="121"/>
                    </a:lnTo>
                    <a:lnTo>
                      <a:pt x="286" y="124"/>
                    </a:lnTo>
                    <a:lnTo>
                      <a:pt x="292" y="125"/>
                    </a:lnTo>
                    <a:lnTo>
                      <a:pt x="293" y="129"/>
                    </a:lnTo>
                    <a:lnTo>
                      <a:pt x="293" y="132"/>
                    </a:lnTo>
                    <a:lnTo>
                      <a:pt x="296" y="137"/>
                    </a:lnTo>
                    <a:lnTo>
                      <a:pt x="298" y="140"/>
                    </a:lnTo>
                    <a:lnTo>
                      <a:pt x="304" y="140"/>
                    </a:lnTo>
                    <a:lnTo>
                      <a:pt x="308" y="139"/>
                    </a:lnTo>
                    <a:lnTo>
                      <a:pt x="309" y="137"/>
                    </a:lnTo>
                    <a:lnTo>
                      <a:pt x="312" y="137"/>
                    </a:lnTo>
                    <a:lnTo>
                      <a:pt x="313" y="139"/>
                    </a:lnTo>
                    <a:lnTo>
                      <a:pt x="314" y="141"/>
                    </a:lnTo>
                    <a:lnTo>
                      <a:pt x="317" y="142"/>
                    </a:lnTo>
                    <a:lnTo>
                      <a:pt x="318" y="144"/>
                    </a:lnTo>
                    <a:lnTo>
                      <a:pt x="326" y="144"/>
                    </a:lnTo>
                    <a:lnTo>
                      <a:pt x="330" y="145"/>
                    </a:lnTo>
                    <a:lnTo>
                      <a:pt x="332" y="146"/>
                    </a:lnTo>
                    <a:lnTo>
                      <a:pt x="333" y="149"/>
                    </a:lnTo>
                    <a:lnTo>
                      <a:pt x="333" y="155"/>
                    </a:lnTo>
                    <a:lnTo>
                      <a:pt x="331" y="158"/>
                    </a:lnTo>
                    <a:lnTo>
                      <a:pt x="326" y="160"/>
                    </a:lnTo>
                    <a:lnTo>
                      <a:pt x="321" y="160"/>
                    </a:lnTo>
                    <a:lnTo>
                      <a:pt x="321" y="166"/>
                    </a:lnTo>
                    <a:lnTo>
                      <a:pt x="318" y="169"/>
                    </a:lnTo>
                    <a:lnTo>
                      <a:pt x="316" y="170"/>
                    </a:lnTo>
                    <a:lnTo>
                      <a:pt x="312" y="170"/>
                    </a:lnTo>
                    <a:lnTo>
                      <a:pt x="312" y="173"/>
                    </a:lnTo>
                    <a:lnTo>
                      <a:pt x="311" y="176"/>
                    </a:lnTo>
                    <a:lnTo>
                      <a:pt x="311" y="179"/>
                    </a:lnTo>
                    <a:lnTo>
                      <a:pt x="309" y="180"/>
                    </a:lnTo>
                    <a:lnTo>
                      <a:pt x="307" y="181"/>
                    </a:lnTo>
                    <a:lnTo>
                      <a:pt x="298" y="179"/>
                    </a:lnTo>
                    <a:lnTo>
                      <a:pt x="292" y="174"/>
                    </a:lnTo>
                    <a:lnTo>
                      <a:pt x="286" y="168"/>
                    </a:lnTo>
                    <a:lnTo>
                      <a:pt x="281" y="161"/>
                    </a:lnTo>
                    <a:lnTo>
                      <a:pt x="274" y="156"/>
                    </a:lnTo>
                    <a:lnTo>
                      <a:pt x="266" y="154"/>
                    </a:lnTo>
                    <a:lnTo>
                      <a:pt x="264" y="154"/>
                    </a:lnTo>
                    <a:lnTo>
                      <a:pt x="262" y="156"/>
                    </a:lnTo>
                    <a:lnTo>
                      <a:pt x="259" y="158"/>
                    </a:lnTo>
                    <a:lnTo>
                      <a:pt x="258" y="159"/>
                    </a:lnTo>
                    <a:lnTo>
                      <a:pt x="261" y="160"/>
                    </a:lnTo>
                    <a:lnTo>
                      <a:pt x="264" y="160"/>
                    </a:lnTo>
                    <a:lnTo>
                      <a:pt x="266" y="159"/>
                    </a:lnTo>
                    <a:lnTo>
                      <a:pt x="266" y="164"/>
                    </a:lnTo>
                    <a:lnTo>
                      <a:pt x="264" y="165"/>
                    </a:lnTo>
                    <a:lnTo>
                      <a:pt x="262" y="165"/>
                    </a:lnTo>
                    <a:lnTo>
                      <a:pt x="261" y="164"/>
                    </a:lnTo>
                    <a:lnTo>
                      <a:pt x="261" y="170"/>
                    </a:lnTo>
                    <a:lnTo>
                      <a:pt x="266" y="170"/>
                    </a:lnTo>
                    <a:lnTo>
                      <a:pt x="266" y="174"/>
                    </a:lnTo>
                    <a:lnTo>
                      <a:pt x="268" y="178"/>
                    </a:lnTo>
                    <a:lnTo>
                      <a:pt x="269" y="180"/>
                    </a:lnTo>
                    <a:lnTo>
                      <a:pt x="272" y="184"/>
                    </a:lnTo>
                    <a:lnTo>
                      <a:pt x="274" y="185"/>
                    </a:lnTo>
                    <a:lnTo>
                      <a:pt x="278" y="186"/>
                    </a:lnTo>
                    <a:lnTo>
                      <a:pt x="284" y="186"/>
                    </a:lnTo>
                    <a:lnTo>
                      <a:pt x="284" y="188"/>
                    </a:lnTo>
                    <a:lnTo>
                      <a:pt x="286" y="190"/>
                    </a:lnTo>
                    <a:lnTo>
                      <a:pt x="293" y="190"/>
                    </a:lnTo>
                    <a:lnTo>
                      <a:pt x="293" y="193"/>
                    </a:lnTo>
                    <a:lnTo>
                      <a:pt x="292" y="195"/>
                    </a:lnTo>
                    <a:lnTo>
                      <a:pt x="292" y="197"/>
                    </a:lnTo>
                    <a:lnTo>
                      <a:pt x="293" y="198"/>
                    </a:lnTo>
                    <a:lnTo>
                      <a:pt x="293" y="199"/>
                    </a:lnTo>
                    <a:lnTo>
                      <a:pt x="296" y="202"/>
                    </a:lnTo>
                    <a:lnTo>
                      <a:pt x="297" y="204"/>
                    </a:lnTo>
                    <a:lnTo>
                      <a:pt x="298" y="205"/>
                    </a:lnTo>
                    <a:lnTo>
                      <a:pt x="299" y="208"/>
                    </a:lnTo>
                    <a:lnTo>
                      <a:pt x="299" y="210"/>
                    </a:lnTo>
                    <a:lnTo>
                      <a:pt x="296" y="222"/>
                    </a:lnTo>
                    <a:lnTo>
                      <a:pt x="294" y="224"/>
                    </a:lnTo>
                    <a:lnTo>
                      <a:pt x="288" y="223"/>
                    </a:lnTo>
                    <a:lnTo>
                      <a:pt x="279" y="220"/>
                    </a:lnTo>
                    <a:lnTo>
                      <a:pt x="269" y="217"/>
                    </a:lnTo>
                    <a:lnTo>
                      <a:pt x="261" y="212"/>
                    </a:lnTo>
                    <a:lnTo>
                      <a:pt x="256" y="208"/>
                    </a:lnTo>
                    <a:lnTo>
                      <a:pt x="251" y="208"/>
                    </a:lnTo>
                    <a:lnTo>
                      <a:pt x="258" y="214"/>
                    </a:lnTo>
                    <a:lnTo>
                      <a:pt x="276" y="229"/>
                    </a:lnTo>
                    <a:lnTo>
                      <a:pt x="279" y="237"/>
                    </a:lnTo>
                    <a:lnTo>
                      <a:pt x="279" y="238"/>
                    </a:lnTo>
                    <a:lnTo>
                      <a:pt x="278" y="241"/>
                    </a:lnTo>
                    <a:lnTo>
                      <a:pt x="277" y="242"/>
                    </a:lnTo>
                    <a:lnTo>
                      <a:pt x="274" y="242"/>
                    </a:lnTo>
                    <a:lnTo>
                      <a:pt x="273" y="241"/>
                    </a:lnTo>
                    <a:lnTo>
                      <a:pt x="273" y="237"/>
                    </a:lnTo>
                    <a:lnTo>
                      <a:pt x="272" y="237"/>
                    </a:lnTo>
                    <a:lnTo>
                      <a:pt x="261" y="233"/>
                    </a:lnTo>
                    <a:lnTo>
                      <a:pt x="252" y="231"/>
                    </a:lnTo>
                    <a:lnTo>
                      <a:pt x="242" y="227"/>
                    </a:lnTo>
                    <a:lnTo>
                      <a:pt x="235" y="224"/>
                    </a:lnTo>
                    <a:lnTo>
                      <a:pt x="229" y="223"/>
                    </a:lnTo>
                    <a:lnTo>
                      <a:pt x="222" y="220"/>
                    </a:lnTo>
                    <a:lnTo>
                      <a:pt x="217" y="218"/>
                    </a:lnTo>
                    <a:lnTo>
                      <a:pt x="213" y="214"/>
                    </a:lnTo>
                    <a:lnTo>
                      <a:pt x="214" y="209"/>
                    </a:lnTo>
                    <a:lnTo>
                      <a:pt x="198" y="199"/>
                    </a:lnTo>
                    <a:lnTo>
                      <a:pt x="183" y="189"/>
                    </a:lnTo>
                    <a:lnTo>
                      <a:pt x="179" y="193"/>
                    </a:lnTo>
                    <a:lnTo>
                      <a:pt x="176" y="194"/>
                    </a:lnTo>
                    <a:lnTo>
                      <a:pt x="175" y="195"/>
                    </a:lnTo>
                    <a:lnTo>
                      <a:pt x="173" y="195"/>
                    </a:lnTo>
                    <a:lnTo>
                      <a:pt x="169" y="192"/>
                    </a:lnTo>
                    <a:lnTo>
                      <a:pt x="168" y="192"/>
                    </a:lnTo>
                    <a:lnTo>
                      <a:pt x="155" y="198"/>
                    </a:lnTo>
                    <a:lnTo>
                      <a:pt x="153" y="198"/>
                    </a:lnTo>
                    <a:lnTo>
                      <a:pt x="150" y="197"/>
                    </a:lnTo>
                    <a:lnTo>
                      <a:pt x="146" y="195"/>
                    </a:lnTo>
                    <a:lnTo>
                      <a:pt x="144" y="194"/>
                    </a:lnTo>
                    <a:lnTo>
                      <a:pt x="140" y="192"/>
                    </a:lnTo>
                    <a:lnTo>
                      <a:pt x="138" y="186"/>
                    </a:lnTo>
                    <a:lnTo>
                      <a:pt x="139" y="185"/>
                    </a:lnTo>
                    <a:lnTo>
                      <a:pt x="140" y="183"/>
                    </a:lnTo>
                    <a:lnTo>
                      <a:pt x="143" y="180"/>
                    </a:lnTo>
                    <a:lnTo>
                      <a:pt x="145" y="179"/>
                    </a:lnTo>
                    <a:lnTo>
                      <a:pt x="149" y="176"/>
                    </a:lnTo>
                    <a:lnTo>
                      <a:pt x="151" y="175"/>
                    </a:lnTo>
                    <a:lnTo>
                      <a:pt x="174" y="175"/>
                    </a:lnTo>
                    <a:lnTo>
                      <a:pt x="178" y="174"/>
                    </a:lnTo>
                    <a:lnTo>
                      <a:pt x="183" y="173"/>
                    </a:lnTo>
                    <a:lnTo>
                      <a:pt x="190" y="170"/>
                    </a:lnTo>
                    <a:lnTo>
                      <a:pt x="188" y="169"/>
                    </a:lnTo>
                    <a:lnTo>
                      <a:pt x="185" y="166"/>
                    </a:lnTo>
                    <a:lnTo>
                      <a:pt x="183" y="161"/>
                    </a:lnTo>
                    <a:lnTo>
                      <a:pt x="183" y="159"/>
                    </a:lnTo>
                    <a:lnTo>
                      <a:pt x="184" y="158"/>
                    </a:lnTo>
                    <a:lnTo>
                      <a:pt x="187" y="156"/>
                    </a:lnTo>
                    <a:lnTo>
                      <a:pt x="192" y="156"/>
                    </a:lnTo>
                    <a:lnTo>
                      <a:pt x="198" y="150"/>
                    </a:lnTo>
                    <a:lnTo>
                      <a:pt x="203" y="142"/>
                    </a:lnTo>
                    <a:lnTo>
                      <a:pt x="204" y="140"/>
                    </a:lnTo>
                    <a:lnTo>
                      <a:pt x="205" y="136"/>
                    </a:lnTo>
                    <a:lnTo>
                      <a:pt x="203" y="129"/>
                    </a:lnTo>
                    <a:lnTo>
                      <a:pt x="195" y="121"/>
                    </a:lnTo>
                    <a:lnTo>
                      <a:pt x="187" y="114"/>
                    </a:lnTo>
                    <a:lnTo>
                      <a:pt x="178" y="109"/>
                    </a:lnTo>
                    <a:lnTo>
                      <a:pt x="170" y="106"/>
                    </a:lnTo>
                    <a:lnTo>
                      <a:pt x="168" y="106"/>
                    </a:lnTo>
                    <a:lnTo>
                      <a:pt x="165" y="107"/>
                    </a:lnTo>
                    <a:lnTo>
                      <a:pt x="163" y="110"/>
                    </a:lnTo>
                    <a:lnTo>
                      <a:pt x="160" y="111"/>
                    </a:lnTo>
                    <a:lnTo>
                      <a:pt x="156" y="111"/>
                    </a:lnTo>
                    <a:lnTo>
                      <a:pt x="155" y="109"/>
                    </a:lnTo>
                    <a:lnTo>
                      <a:pt x="154" y="107"/>
                    </a:lnTo>
                    <a:lnTo>
                      <a:pt x="154" y="106"/>
                    </a:lnTo>
                    <a:lnTo>
                      <a:pt x="155" y="103"/>
                    </a:lnTo>
                    <a:lnTo>
                      <a:pt x="156" y="102"/>
                    </a:lnTo>
                    <a:lnTo>
                      <a:pt x="159" y="102"/>
                    </a:lnTo>
                    <a:lnTo>
                      <a:pt x="161" y="101"/>
                    </a:lnTo>
                    <a:lnTo>
                      <a:pt x="164" y="101"/>
                    </a:lnTo>
                    <a:lnTo>
                      <a:pt x="160" y="97"/>
                    </a:lnTo>
                    <a:lnTo>
                      <a:pt x="145" y="85"/>
                    </a:lnTo>
                    <a:lnTo>
                      <a:pt x="139" y="81"/>
                    </a:lnTo>
                    <a:lnTo>
                      <a:pt x="134" y="78"/>
                    </a:lnTo>
                    <a:lnTo>
                      <a:pt x="129" y="81"/>
                    </a:lnTo>
                    <a:lnTo>
                      <a:pt x="126" y="85"/>
                    </a:lnTo>
                    <a:lnTo>
                      <a:pt x="124" y="87"/>
                    </a:lnTo>
                    <a:lnTo>
                      <a:pt x="121" y="91"/>
                    </a:lnTo>
                    <a:lnTo>
                      <a:pt x="119" y="92"/>
                    </a:lnTo>
                    <a:lnTo>
                      <a:pt x="115" y="93"/>
                    </a:lnTo>
                    <a:lnTo>
                      <a:pt x="112" y="93"/>
                    </a:lnTo>
                    <a:lnTo>
                      <a:pt x="111" y="92"/>
                    </a:lnTo>
                    <a:lnTo>
                      <a:pt x="111" y="85"/>
                    </a:lnTo>
                    <a:lnTo>
                      <a:pt x="47" y="85"/>
                    </a:lnTo>
                    <a:lnTo>
                      <a:pt x="45" y="82"/>
                    </a:lnTo>
                    <a:lnTo>
                      <a:pt x="42" y="81"/>
                    </a:lnTo>
                    <a:lnTo>
                      <a:pt x="37" y="76"/>
                    </a:lnTo>
                    <a:lnTo>
                      <a:pt x="18" y="76"/>
                    </a:lnTo>
                    <a:lnTo>
                      <a:pt x="17" y="73"/>
                    </a:lnTo>
                    <a:lnTo>
                      <a:pt x="15" y="71"/>
                    </a:lnTo>
                    <a:lnTo>
                      <a:pt x="12" y="70"/>
                    </a:lnTo>
                    <a:lnTo>
                      <a:pt x="10" y="64"/>
                    </a:lnTo>
                    <a:lnTo>
                      <a:pt x="13" y="63"/>
                    </a:lnTo>
                    <a:lnTo>
                      <a:pt x="18" y="63"/>
                    </a:lnTo>
                    <a:lnTo>
                      <a:pt x="22" y="64"/>
                    </a:lnTo>
                    <a:lnTo>
                      <a:pt x="27" y="66"/>
                    </a:lnTo>
                    <a:lnTo>
                      <a:pt x="27" y="61"/>
                    </a:lnTo>
                    <a:lnTo>
                      <a:pt x="22" y="59"/>
                    </a:lnTo>
                    <a:lnTo>
                      <a:pt x="15" y="57"/>
                    </a:lnTo>
                    <a:lnTo>
                      <a:pt x="7" y="56"/>
                    </a:lnTo>
                    <a:lnTo>
                      <a:pt x="5" y="56"/>
                    </a:lnTo>
                    <a:lnTo>
                      <a:pt x="3" y="53"/>
                    </a:lnTo>
                    <a:lnTo>
                      <a:pt x="2" y="52"/>
                    </a:lnTo>
                    <a:lnTo>
                      <a:pt x="0" y="47"/>
                    </a:lnTo>
                    <a:lnTo>
                      <a:pt x="0" y="37"/>
                    </a:lnTo>
                    <a:lnTo>
                      <a:pt x="1" y="33"/>
                    </a:lnTo>
                    <a:lnTo>
                      <a:pt x="2" y="31"/>
                    </a:lnTo>
                    <a:lnTo>
                      <a:pt x="5" y="29"/>
                    </a:lnTo>
                    <a:lnTo>
                      <a:pt x="8" y="25"/>
                    </a:lnTo>
                    <a:lnTo>
                      <a:pt x="10" y="23"/>
                    </a:lnTo>
                    <a:lnTo>
                      <a:pt x="10" y="15"/>
                    </a:lnTo>
                    <a:lnTo>
                      <a:pt x="18" y="8"/>
                    </a:lnTo>
                    <a:lnTo>
                      <a:pt x="30"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277"/>
              <p:cNvSpPr>
                <a:spLocks/>
              </p:cNvSpPr>
              <p:nvPr/>
            </p:nvSpPr>
            <p:spPr bwMode="auto">
              <a:xfrm>
                <a:off x="3887812" y="2654775"/>
                <a:ext cx="18653" cy="6218"/>
              </a:xfrm>
              <a:custGeom>
                <a:avLst/>
                <a:gdLst/>
                <a:ahLst/>
                <a:cxnLst>
                  <a:cxn ang="0">
                    <a:pos x="2" y="0"/>
                  </a:cxn>
                  <a:cxn ang="0">
                    <a:pos x="5" y="0"/>
                  </a:cxn>
                  <a:cxn ang="0">
                    <a:pos x="7" y="1"/>
                  </a:cxn>
                  <a:cxn ang="0">
                    <a:pos x="9" y="2"/>
                  </a:cxn>
                  <a:cxn ang="0">
                    <a:pos x="7" y="3"/>
                  </a:cxn>
                  <a:cxn ang="0">
                    <a:pos x="3" y="3"/>
                  </a:cxn>
                  <a:cxn ang="0">
                    <a:pos x="0" y="2"/>
                  </a:cxn>
                  <a:cxn ang="0">
                    <a:pos x="2" y="0"/>
                  </a:cxn>
                </a:cxnLst>
                <a:rect l="0" t="0" r="r" b="b"/>
                <a:pathLst>
                  <a:path w="9" h="3">
                    <a:moveTo>
                      <a:pt x="2" y="0"/>
                    </a:moveTo>
                    <a:lnTo>
                      <a:pt x="5" y="0"/>
                    </a:lnTo>
                    <a:lnTo>
                      <a:pt x="7" y="1"/>
                    </a:lnTo>
                    <a:lnTo>
                      <a:pt x="9" y="2"/>
                    </a:lnTo>
                    <a:lnTo>
                      <a:pt x="7" y="3"/>
                    </a:lnTo>
                    <a:lnTo>
                      <a:pt x="3" y="3"/>
                    </a:lnTo>
                    <a:lnTo>
                      <a:pt x="0"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278"/>
              <p:cNvSpPr>
                <a:spLocks/>
              </p:cNvSpPr>
              <p:nvPr/>
            </p:nvSpPr>
            <p:spPr bwMode="auto">
              <a:xfrm>
                <a:off x="3748951" y="2553215"/>
                <a:ext cx="14508" cy="14509"/>
              </a:xfrm>
              <a:custGeom>
                <a:avLst/>
                <a:gdLst/>
                <a:ahLst/>
                <a:cxnLst>
                  <a:cxn ang="0">
                    <a:pos x="2" y="0"/>
                  </a:cxn>
                  <a:cxn ang="0">
                    <a:pos x="5" y="2"/>
                  </a:cxn>
                  <a:cxn ang="0">
                    <a:pos x="5" y="3"/>
                  </a:cxn>
                  <a:cxn ang="0">
                    <a:pos x="6" y="5"/>
                  </a:cxn>
                  <a:cxn ang="0">
                    <a:pos x="7" y="7"/>
                  </a:cxn>
                  <a:cxn ang="0">
                    <a:pos x="3" y="6"/>
                  </a:cxn>
                  <a:cxn ang="0">
                    <a:pos x="1" y="5"/>
                  </a:cxn>
                  <a:cxn ang="0">
                    <a:pos x="0" y="3"/>
                  </a:cxn>
                  <a:cxn ang="0">
                    <a:pos x="0" y="1"/>
                  </a:cxn>
                  <a:cxn ang="0">
                    <a:pos x="2" y="0"/>
                  </a:cxn>
                </a:cxnLst>
                <a:rect l="0" t="0" r="r" b="b"/>
                <a:pathLst>
                  <a:path w="7" h="7">
                    <a:moveTo>
                      <a:pt x="2" y="0"/>
                    </a:moveTo>
                    <a:lnTo>
                      <a:pt x="5" y="2"/>
                    </a:lnTo>
                    <a:lnTo>
                      <a:pt x="5" y="3"/>
                    </a:lnTo>
                    <a:lnTo>
                      <a:pt x="6" y="5"/>
                    </a:lnTo>
                    <a:lnTo>
                      <a:pt x="7" y="7"/>
                    </a:lnTo>
                    <a:lnTo>
                      <a:pt x="3" y="6"/>
                    </a:lnTo>
                    <a:lnTo>
                      <a:pt x="1" y="5"/>
                    </a:lnTo>
                    <a:lnTo>
                      <a:pt x="0" y="3"/>
                    </a:lnTo>
                    <a:lnTo>
                      <a:pt x="0" y="1"/>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279"/>
              <p:cNvSpPr>
                <a:spLocks/>
              </p:cNvSpPr>
              <p:nvPr/>
            </p:nvSpPr>
            <p:spPr bwMode="auto">
              <a:xfrm>
                <a:off x="3560349" y="1713795"/>
                <a:ext cx="741970" cy="387585"/>
              </a:xfrm>
              <a:custGeom>
                <a:avLst/>
                <a:gdLst/>
                <a:ahLst/>
                <a:cxnLst>
                  <a:cxn ang="0">
                    <a:pos x="225" y="2"/>
                  </a:cxn>
                  <a:cxn ang="0">
                    <a:pos x="291" y="10"/>
                  </a:cxn>
                  <a:cxn ang="0">
                    <a:pos x="324" y="7"/>
                  </a:cxn>
                  <a:cxn ang="0">
                    <a:pos x="331" y="15"/>
                  </a:cxn>
                  <a:cxn ang="0">
                    <a:pos x="358" y="25"/>
                  </a:cxn>
                  <a:cxn ang="0">
                    <a:pos x="352" y="30"/>
                  </a:cxn>
                  <a:cxn ang="0">
                    <a:pos x="305" y="41"/>
                  </a:cxn>
                  <a:cxn ang="0">
                    <a:pos x="311" y="47"/>
                  </a:cxn>
                  <a:cxn ang="0">
                    <a:pos x="273" y="68"/>
                  </a:cxn>
                  <a:cxn ang="0">
                    <a:pos x="235" y="98"/>
                  </a:cxn>
                  <a:cxn ang="0">
                    <a:pos x="196" y="104"/>
                  </a:cxn>
                  <a:cxn ang="0">
                    <a:pos x="198" y="115"/>
                  </a:cxn>
                  <a:cxn ang="0">
                    <a:pos x="188" y="115"/>
                  </a:cxn>
                  <a:cxn ang="0">
                    <a:pos x="200" y="125"/>
                  </a:cxn>
                  <a:cxn ang="0">
                    <a:pos x="161" y="144"/>
                  </a:cxn>
                  <a:cxn ang="0">
                    <a:pos x="161" y="158"/>
                  </a:cxn>
                  <a:cxn ang="0">
                    <a:pos x="147" y="169"/>
                  </a:cxn>
                  <a:cxn ang="0">
                    <a:pos x="163" y="173"/>
                  </a:cxn>
                  <a:cxn ang="0">
                    <a:pos x="131" y="187"/>
                  </a:cxn>
                  <a:cxn ang="0">
                    <a:pos x="119" y="181"/>
                  </a:cxn>
                  <a:cxn ang="0">
                    <a:pos x="74" y="184"/>
                  </a:cxn>
                  <a:cxn ang="0">
                    <a:pos x="33" y="181"/>
                  </a:cxn>
                  <a:cxn ang="0">
                    <a:pos x="27" y="178"/>
                  </a:cxn>
                  <a:cxn ang="0">
                    <a:pos x="45" y="166"/>
                  </a:cxn>
                  <a:cxn ang="0">
                    <a:pos x="44" y="154"/>
                  </a:cxn>
                  <a:cxn ang="0">
                    <a:pos x="53" y="145"/>
                  </a:cxn>
                  <a:cxn ang="0">
                    <a:pos x="79" y="157"/>
                  </a:cxn>
                  <a:cxn ang="0">
                    <a:pos x="71" y="143"/>
                  </a:cxn>
                  <a:cxn ang="0">
                    <a:pos x="59" y="138"/>
                  </a:cxn>
                  <a:cxn ang="0">
                    <a:pos x="54" y="129"/>
                  </a:cxn>
                  <a:cxn ang="0">
                    <a:pos x="78" y="119"/>
                  </a:cxn>
                  <a:cxn ang="0">
                    <a:pos x="76" y="99"/>
                  </a:cxn>
                  <a:cxn ang="0">
                    <a:pos x="58" y="88"/>
                  </a:cxn>
                  <a:cxn ang="0">
                    <a:pos x="63" y="83"/>
                  </a:cxn>
                  <a:cxn ang="0">
                    <a:pos x="103" y="90"/>
                  </a:cxn>
                  <a:cxn ang="0">
                    <a:pos x="112" y="93"/>
                  </a:cxn>
                  <a:cxn ang="0">
                    <a:pos x="102" y="84"/>
                  </a:cxn>
                  <a:cxn ang="0">
                    <a:pos x="123" y="79"/>
                  </a:cxn>
                  <a:cxn ang="0">
                    <a:pos x="128" y="73"/>
                  </a:cxn>
                  <a:cxn ang="0">
                    <a:pos x="94" y="74"/>
                  </a:cxn>
                  <a:cxn ang="0">
                    <a:pos x="73" y="76"/>
                  </a:cxn>
                  <a:cxn ang="0">
                    <a:pos x="55" y="74"/>
                  </a:cxn>
                  <a:cxn ang="0">
                    <a:pos x="32" y="65"/>
                  </a:cxn>
                  <a:cxn ang="0">
                    <a:pos x="23" y="61"/>
                  </a:cxn>
                  <a:cxn ang="0">
                    <a:pos x="45" y="47"/>
                  </a:cxn>
                  <a:cxn ang="0">
                    <a:pos x="27" y="55"/>
                  </a:cxn>
                  <a:cxn ang="0">
                    <a:pos x="17" y="51"/>
                  </a:cxn>
                  <a:cxn ang="0">
                    <a:pos x="15" y="45"/>
                  </a:cxn>
                  <a:cxn ang="0">
                    <a:pos x="4" y="42"/>
                  </a:cxn>
                  <a:cxn ang="0">
                    <a:pos x="53" y="31"/>
                  </a:cxn>
                  <a:cxn ang="0">
                    <a:pos x="64" y="23"/>
                  </a:cxn>
                  <a:cxn ang="0">
                    <a:pos x="77" y="21"/>
                  </a:cxn>
                  <a:cxn ang="0">
                    <a:pos x="104" y="16"/>
                  </a:cxn>
                  <a:cxn ang="0">
                    <a:pos x="121" y="12"/>
                  </a:cxn>
                  <a:cxn ang="0">
                    <a:pos x="132" y="5"/>
                  </a:cxn>
                  <a:cxn ang="0">
                    <a:pos x="193" y="3"/>
                  </a:cxn>
                  <a:cxn ang="0">
                    <a:pos x="207" y="5"/>
                  </a:cxn>
                </a:cxnLst>
                <a:rect l="0" t="0" r="r" b="b"/>
                <a:pathLst>
                  <a:path w="358" h="187">
                    <a:moveTo>
                      <a:pt x="215" y="0"/>
                    </a:moveTo>
                    <a:lnTo>
                      <a:pt x="219" y="0"/>
                    </a:lnTo>
                    <a:lnTo>
                      <a:pt x="222" y="1"/>
                    </a:lnTo>
                    <a:lnTo>
                      <a:pt x="225" y="2"/>
                    </a:lnTo>
                    <a:lnTo>
                      <a:pt x="260" y="2"/>
                    </a:lnTo>
                    <a:lnTo>
                      <a:pt x="273" y="3"/>
                    </a:lnTo>
                    <a:lnTo>
                      <a:pt x="284" y="6"/>
                    </a:lnTo>
                    <a:lnTo>
                      <a:pt x="291" y="10"/>
                    </a:lnTo>
                    <a:lnTo>
                      <a:pt x="290" y="11"/>
                    </a:lnTo>
                    <a:lnTo>
                      <a:pt x="288" y="12"/>
                    </a:lnTo>
                    <a:lnTo>
                      <a:pt x="316" y="5"/>
                    </a:lnTo>
                    <a:lnTo>
                      <a:pt x="324" y="7"/>
                    </a:lnTo>
                    <a:lnTo>
                      <a:pt x="326" y="8"/>
                    </a:lnTo>
                    <a:lnTo>
                      <a:pt x="329" y="11"/>
                    </a:lnTo>
                    <a:lnTo>
                      <a:pt x="330" y="13"/>
                    </a:lnTo>
                    <a:lnTo>
                      <a:pt x="331" y="15"/>
                    </a:lnTo>
                    <a:lnTo>
                      <a:pt x="335" y="17"/>
                    </a:lnTo>
                    <a:lnTo>
                      <a:pt x="343" y="18"/>
                    </a:lnTo>
                    <a:lnTo>
                      <a:pt x="355" y="21"/>
                    </a:lnTo>
                    <a:lnTo>
                      <a:pt x="358" y="25"/>
                    </a:lnTo>
                    <a:lnTo>
                      <a:pt x="358" y="27"/>
                    </a:lnTo>
                    <a:lnTo>
                      <a:pt x="355" y="29"/>
                    </a:lnTo>
                    <a:lnTo>
                      <a:pt x="354" y="29"/>
                    </a:lnTo>
                    <a:lnTo>
                      <a:pt x="352" y="30"/>
                    </a:lnTo>
                    <a:lnTo>
                      <a:pt x="349" y="30"/>
                    </a:lnTo>
                    <a:lnTo>
                      <a:pt x="334" y="37"/>
                    </a:lnTo>
                    <a:lnTo>
                      <a:pt x="320" y="40"/>
                    </a:lnTo>
                    <a:lnTo>
                      <a:pt x="305" y="41"/>
                    </a:lnTo>
                    <a:lnTo>
                      <a:pt x="289" y="46"/>
                    </a:lnTo>
                    <a:lnTo>
                      <a:pt x="294" y="49"/>
                    </a:lnTo>
                    <a:lnTo>
                      <a:pt x="303" y="49"/>
                    </a:lnTo>
                    <a:lnTo>
                      <a:pt x="311" y="47"/>
                    </a:lnTo>
                    <a:lnTo>
                      <a:pt x="320" y="47"/>
                    </a:lnTo>
                    <a:lnTo>
                      <a:pt x="310" y="54"/>
                    </a:lnTo>
                    <a:lnTo>
                      <a:pt x="285" y="64"/>
                    </a:lnTo>
                    <a:lnTo>
                      <a:pt x="273" y="68"/>
                    </a:lnTo>
                    <a:lnTo>
                      <a:pt x="262" y="73"/>
                    </a:lnTo>
                    <a:lnTo>
                      <a:pt x="252" y="81"/>
                    </a:lnTo>
                    <a:lnTo>
                      <a:pt x="244" y="90"/>
                    </a:lnTo>
                    <a:lnTo>
                      <a:pt x="235" y="98"/>
                    </a:lnTo>
                    <a:lnTo>
                      <a:pt x="229" y="100"/>
                    </a:lnTo>
                    <a:lnTo>
                      <a:pt x="221" y="99"/>
                    </a:lnTo>
                    <a:lnTo>
                      <a:pt x="214" y="99"/>
                    </a:lnTo>
                    <a:lnTo>
                      <a:pt x="196" y="104"/>
                    </a:lnTo>
                    <a:lnTo>
                      <a:pt x="188" y="109"/>
                    </a:lnTo>
                    <a:lnTo>
                      <a:pt x="200" y="109"/>
                    </a:lnTo>
                    <a:lnTo>
                      <a:pt x="200" y="114"/>
                    </a:lnTo>
                    <a:lnTo>
                      <a:pt x="198" y="115"/>
                    </a:lnTo>
                    <a:lnTo>
                      <a:pt x="196" y="117"/>
                    </a:lnTo>
                    <a:lnTo>
                      <a:pt x="195" y="117"/>
                    </a:lnTo>
                    <a:lnTo>
                      <a:pt x="191" y="115"/>
                    </a:lnTo>
                    <a:lnTo>
                      <a:pt x="188" y="115"/>
                    </a:lnTo>
                    <a:lnTo>
                      <a:pt x="192" y="118"/>
                    </a:lnTo>
                    <a:lnTo>
                      <a:pt x="195" y="119"/>
                    </a:lnTo>
                    <a:lnTo>
                      <a:pt x="197" y="122"/>
                    </a:lnTo>
                    <a:lnTo>
                      <a:pt x="200" y="125"/>
                    </a:lnTo>
                    <a:lnTo>
                      <a:pt x="192" y="130"/>
                    </a:lnTo>
                    <a:lnTo>
                      <a:pt x="185" y="142"/>
                    </a:lnTo>
                    <a:lnTo>
                      <a:pt x="182" y="144"/>
                    </a:lnTo>
                    <a:lnTo>
                      <a:pt x="161" y="144"/>
                    </a:lnTo>
                    <a:lnTo>
                      <a:pt x="163" y="147"/>
                    </a:lnTo>
                    <a:lnTo>
                      <a:pt x="165" y="149"/>
                    </a:lnTo>
                    <a:lnTo>
                      <a:pt x="165" y="154"/>
                    </a:lnTo>
                    <a:lnTo>
                      <a:pt x="161" y="158"/>
                    </a:lnTo>
                    <a:lnTo>
                      <a:pt x="158" y="158"/>
                    </a:lnTo>
                    <a:lnTo>
                      <a:pt x="148" y="163"/>
                    </a:lnTo>
                    <a:lnTo>
                      <a:pt x="147" y="166"/>
                    </a:lnTo>
                    <a:lnTo>
                      <a:pt x="147" y="169"/>
                    </a:lnTo>
                    <a:lnTo>
                      <a:pt x="160" y="169"/>
                    </a:lnTo>
                    <a:lnTo>
                      <a:pt x="162" y="171"/>
                    </a:lnTo>
                    <a:lnTo>
                      <a:pt x="163" y="172"/>
                    </a:lnTo>
                    <a:lnTo>
                      <a:pt x="163" y="173"/>
                    </a:lnTo>
                    <a:lnTo>
                      <a:pt x="160" y="178"/>
                    </a:lnTo>
                    <a:lnTo>
                      <a:pt x="151" y="182"/>
                    </a:lnTo>
                    <a:lnTo>
                      <a:pt x="140" y="186"/>
                    </a:lnTo>
                    <a:lnTo>
                      <a:pt x="131" y="187"/>
                    </a:lnTo>
                    <a:lnTo>
                      <a:pt x="128" y="187"/>
                    </a:lnTo>
                    <a:lnTo>
                      <a:pt x="126" y="186"/>
                    </a:lnTo>
                    <a:lnTo>
                      <a:pt x="122" y="182"/>
                    </a:lnTo>
                    <a:lnTo>
                      <a:pt x="119" y="181"/>
                    </a:lnTo>
                    <a:lnTo>
                      <a:pt x="84" y="181"/>
                    </a:lnTo>
                    <a:lnTo>
                      <a:pt x="83" y="182"/>
                    </a:lnTo>
                    <a:lnTo>
                      <a:pt x="78" y="184"/>
                    </a:lnTo>
                    <a:lnTo>
                      <a:pt x="74" y="184"/>
                    </a:lnTo>
                    <a:lnTo>
                      <a:pt x="55" y="182"/>
                    </a:lnTo>
                    <a:lnTo>
                      <a:pt x="37" y="177"/>
                    </a:lnTo>
                    <a:lnTo>
                      <a:pt x="35" y="179"/>
                    </a:lnTo>
                    <a:lnTo>
                      <a:pt x="33" y="181"/>
                    </a:lnTo>
                    <a:lnTo>
                      <a:pt x="29" y="181"/>
                    </a:lnTo>
                    <a:lnTo>
                      <a:pt x="28" y="179"/>
                    </a:lnTo>
                    <a:lnTo>
                      <a:pt x="27" y="179"/>
                    </a:lnTo>
                    <a:lnTo>
                      <a:pt x="27" y="178"/>
                    </a:lnTo>
                    <a:lnTo>
                      <a:pt x="28" y="172"/>
                    </a:lnTo>
                    <a:lnTo>
                      <a:pt x="33" y="168"/>
                    </a:lnTo>
                    <a:lnTo>
                      <a:pt x="38" y="166"/>
                    </a:lnTo>
                    <a:lnTo>
                      <a:pt x="45" y="166"/>
                    </a:lnTo>
                    <a:lnTo>
                      <a:pt x="52" y="164"/>
                    </a:lnTo>
                    <a:lnTo>
                      <a:pt x="57" y="162"/>
                    </a:lnTo>
                    <a:lnTo>
                      <a:pt x="47" y="157"/>
                    </a:lnTo>
                    <a:lnTo>
                      <a:pt x="44" y="154"/>
                    </a:lnTo>
                    <a:lnTo>
                      <a:pt x="43" y="152"/>
                    </a:lnTo>
                    <a:lnTo>
                      <a:pt x="43" y="147"/>
                    </a:lnTo>
                    <a:lnTo>
                      <a:pt x="44" y="145"/>
                    </a:lnTo>
                    <a:lnTo>
                      <a:pt x="53" y="145"/>
                    </a:lnTo>
                    <a:lnTo>
                      <a:pt x="62" y="147"/>
                    </a:lnTo>
                    <a:lnTo>
                      <a:pt x="68" y="149"/>
                    </a:lnTo>
                    <a:lnTo>
                      <a:pt x="73" y="153"/>
                    </a:lnTo>
                    <a:lnTo>
                      <a:pt x="79" y="157"/>
                    </a:lnTo>
                    <a:lnTo>
                      <a:pt x="86" y="157"/>
                    </a:lnTo>
                    <a:lnTo>
                      <a:pt x="81" y="152"/>
                    </a:lnTo>
                    <a:lnTo>
                      <a:pt x="74" y="148"/>
                    </a:lnTo>
                    <a:lnTo>
                      <a:pt x="71" y="143"/>
                    </a:lnTo>
                    <a:lnTo>
                      <a:pt x="68" y="137"/>
                    </a:lnTo>
                    <a:lnTo>
                      <a:pt x="62" y="137"/>
                    </a:lnTo>
                    <a:lnTo>
                      <a:pt x="60" y="138"/>
                    </a:lnTo>
                    <a:lnTo>
                      <a:pt x="59" y="138"/>
                    </a:lnTo>
                    <a:lnTo>
                      <a:pt x="58" y="139"/>
                    </a:lnTo>
                    <a:lnTo>
                      <a:pt x="52" y="139"/>
                    </a:lnTo>
                    <a:lnTo>
                      <a:pt x="52" y="134"/>
                    </a:lnTo>
                    <a:lnTo>
                      <a:pt x="54" y="129"/>
                    </a:lnTo>
                    <a:lnTo>
                      <a:pt x="57" y="125"/>
                    </a:lnTo>
                    <a:lnTo>
                      <a:pt x="64" y="120"/>
                    </a:lnTo>
                    <a:lnTo>
                      <a:pt x="72" y="119"/>
                    </a:lnTo>
                    <a:lnTo>
                      <a:pt x="78" y="119"/>
                    </a:lnTo>
                    <a:lnTo>
                      <a:pt x="83" y="117"/>
                    </a:lnTo>
                    <a:lnTo>
                      <a:pt x="86" y="110"/>
                    </a:lnTo>
                    <a:lnTo>
                      <a:pt x="83" y="104"/>
                    </a:lnTo>
                    <a:lnTo>
                      <a:pt x="76" y="99"/>
                    </a:lnTo>
                    <a:lnTo>
                      <a:pt x="68" y="95"/>
                    </a:lnTo>
                    <a:lnTo>
                      <a:pt x="60" y="93"/>
                    </a:lnTo>
                    <a:lnTo>
                      <a:pt x="58" y="89"/>
                    </a:lnTo>
                    <a:lnTo>
                      <a:pt x="58" y="88"/>
                    </a:lnTo>
                    <a:lnTo>
                      <a:pt x="59" y="86"/>
                    </a:lnTo>
                    <a:lnTo>
                      <a:pt x="65" y="86"/>
                    </a:lnTo>
                    <a:lnTo>
                      <a:pt x="64" y="85"/>
                    </a:lnTo>
                    <a:lnTo>
                      <a:pt x="63" y="83"/>
                    </a:lnTo>
                    <a:lnTo>
                      <a:pt x="63" y="81"/>
                    </a:lnTo>
                    <a:lnTo>
                      <a:pt x="91" y="81"/>
                    </a:lnTo>
                    <a:lnTo>
                      <a:pt x="97" y="85"/>
                    </a:lnTo>
                    <a:lnTo>
                      <a:pt x="103" y="90"/>
                    </a:lnTo>
                    <a:lnTo>
                      <a:pt x="108" y="94"/>
                    </a:lnTo>
                    <a:lnTo>
                      <a:pt x="116" y="95"/>
                    </a:lnTo>
                    <a:lnTo>
                      <a:pt x="114" y="94"/>
                    </a:lnTo>
                    <a:lnTo>
                      <a:pt x="112" y="93"/>
                    </a:lnTo>
                    <a:lnTo>
                      <a:pt x="108" y="90"/>
                    </a:lnTo>
                    <a:lnTo>
                      <a:pt x="106" y="88"/>
                    </a:lnTo>
                    <a:lnTo>
                      <a:pt x="103" y="86"/>
                    </a:lnTo>
                    <a:lnTo>
                      <a:pt x="102" y="84"/>
                    </a:lnTo>
                    <a:lnTo>
                      <a:pt x="101" y="83"/>
                    </a:lnTo>
                    <a:lnTo>
                      <a:pt x="102" y="80"/>
                    </a:lnTo>
                    <a:lnTo>
                      <a:pt x="103" y="79"/>
                    </a:lnTo>
                    <a:lnTo>
                      <a:pt x="123" y="79"/>
                    </a:lnTo>
                    <a:lnTo>
                      <a:pt x="134" y="75"/>
                    </a:lnTo>
                    <a:lnTo>
                      <a:pt x="143" y="68"/>
                    </a:lnTo>
                    <a:lnTo>
                      <a:pt x="137" y="68"/>
                    </a:lnTo>
                    <a:lnTo>
                      <a:pt x="128" y="73"/>
                    </a:lnTo>
                    <a:lnTo>
                      <a:pt x="118" y="76"/>
                    </a:lnTo>
                    <a:lnTo>
                      <a:pt x="107" y="78"/>
                    </a:lnTo>
                    <a:lnTo>
                      <a:pt x="102" y="78"/>
                    </a:lnTo>
                    <a:lnTo>
                      <a:pt x="94" y="74"/>
                    </a:lnTo>
                    <a:lnTo>
                      <a:pt x="89" y="74"/>
                    </a:lnTo>
                    <a:lnTo>
                      <a:pt x="86" y="78"/>
                    </a:lnTo>
                    <a:lnTo>
                      <a:pt x="77" y="78"/>
                    </a:lnTo>
                    <a:lnTo>
                      <a:pt x="73" y="76"/>
                    </a:lnTo>
                    <a:lnTo>
                      <a:pt x="68" y="74"/>
                    </a:lnTo>
                    <a:lnTo>
                      <a:pt x="68" y="70"/>
                    </a:lnTo>
                    <a:lnTo>
                      <a:pt x="63" y="70"/>
                    </a:lnTo>
                    <a:lnTo>
                      <a:pt x="55" y="74"/>
                    </a:lnTo>
                    <a:lnTo>
                      <a:pt x="53" y="74"/>
                    </a:lnTo>
                    <a:lnTo>
                      <a:pt x="44" y="73"/>
                    </a:lnTo>
                    <a:lnTo>
                      <a:pt x="37" y="69"/>
                    </a:lnTo>
                    <a:lnTo>
                      <a:pt x="32" y="65"/>
                    </a:lnTo>
                    <a:lnTo>
                      <a:pt x="34" y="64"/>
                    </a:lnTo>
                    <a:lnTo>
                      <a:pt x="35" y="62"/>
                    </a:lnTo>
                    <a:lnTo>
                      <a:pt x="38" y="61"/>
                    </a:lnTo>
                    <a:lnTo>
                      <a:pt x="23" y="61"/>
                    </a:lnTo>
                    <a:lnTo>
                      <a:pt x="28" y="55"/>
                    </a:lnTo>
                    <a:lnTo>
                      <a:pt x="33" y="51"/>
                    </a:lnTo>
                    <a:lnTo>
                      <a:pt x="48" y="49"/>
                    </a:lnTo>
                    <a:lnTo>
                      <a:pt x="45" y="47"/>
                    </a:lnTo>
                    <a:lnTo>
                      <a:pt x="37" y="47"/>
                    </a:lnTo>
                    <a:lnTo>
                      <a:pt x="34" y="49"/>
                    </a:lnTo>
                    <a:lnTo>
                      <a:pt x="29" y="54"/>
                    </a:lnTo>
                    <a:lnTo>
                      <a:pt x="27" y="55"/>
                    </a:lnTo>
                    <a:lnTo>
                      <a:pt x="22" y="55"/>
                    </a:lnTo>
                    <a:lnTo>
                      <a:pt x="20" y="52"/>
                    </a:lnTo>
                    <a:lnTo>
                      <a:pt x="18" y="51"/>
                    </a:lnTo>
                    <a:lnTo>
                      <a:pt x="17" y="51"/>
                    </a:lnTo>
                    <a:lnTo>
                      <a:pt x="19" y="49"/>
                    </a:lnTo>
                    <a:lnTo>
                      <a:pt x="24" y="46"/>
                    </a:lnTo>
                    <a:lnTo>
                      <a:pt x="28" y="45"/>
                    </a:lnTo>
                    <a:lnTo>
                      <a:pt x="15" y="45"/>
                    </a:lnTo>
                    <a:lnTo>
                      <a:pt x="12" y="46"/>
                    </a:lnTo>
                    <a:lnTo>
                      <a:pt x="9" y="47"/>
                    </a:lnTo>
                    <a:lnTo>
                      <a:pt x="0" y="47"/>
                    </a:lnTo>
                    <a:lnTo>
                      <a:pt x="4" y="42"/>
                    </a:lnTo>
                    <a:lnTo>
                      <a:pt x="13" y="37"/>
                    </a:lnTo>
                    <a:lnTo>
                      <a:pt x="33" y="32"/>
                    </a:lnTo>
                    <a:lnTo>
                      <a:pt x="52" y="32"/>
                    </a:lnTo>
                    <a:lnTo>
                      <a:pt x="53" y="31"/>
                    </a:lnTo>
                    <a:lnTo>
                      <a:pt x="53" y="29"/>
                    </a:lnTo>
                    <a:lnTo>
                      <a:pt x="57" y="29"/>
                    </a:lnTo>
                    <a:lnTo>
                      <a:pt x="62" y="26"/>
                    </a:lnTo>
                    <a:lnTo>
                      <a:pt x="64" y="23"/>
                    </a:lnTo>
                    <a:lnTo>
                      <a:pt x="64" y="22"/>
                    </a:lnTo>
                    <a:lnTo>
                      <a:pt x="67" y="20"/>
                    </a:lnTo>
                    <a:lnTo>
                      <a:pt x="69" y="20"/>
                    </a:lnTo>
                    <a:lnTo>
                      <a:pt x="77" y="21"/>
                    </a:lnTo>
                    <a:lnTo>
                      <a:pt x="92" y="26"/>
                    </a:lnTo>
                    <a:lnTo>
                      <a:pt x="97" y="29"/>
                    </a:lnTo>
                    <a:lnTo>
                      <a:pt x="99" y="22"/>
                    </a:lnTo>
                    <a:lnTo>
                      <a:pt x="104" y="16"/>
                    </a:lnTo>
                    <a:lnTo>
                      <a:pt x="109" y="12"/>
                    </a:lnTo>
                    <a:lnTo>
                      <a:pt x="117" y="11"/>
                    </a:lnTo>
                    <a:lnTo>
                      <a:pt x="119" y="11"/>
                    </a:lnTo>
                    <a:lnTo>
                      <a:pt x="121" y="12"/>
                    </a:lnTo>
                    <a:lnTo>
                      <a:pt x="123" y="12"/>
                    </a:lnTo>
                    <a:lnTo>
                      <a:pt x="126" y="10"/>
                    </a:lnTo>
                    <a:lnTo>
                      <a:pt x="127" y="7"/>
                    </a:lnTo>
                    <a:lnTo>
                      <a:pt x="132" y="5"/>
                    </a:lnTo>
                    <a:lnTo>
                      <a:pt x="182" y="5"/>
                    </a:lnTo>
                    <a:lnTo>
                      <a:pt x="185" y="2"/>
                    </a:lnTo>
                    <a:lnTo>
                      <a:pt x="190" y="2"/>
                    </a:lnTo>
                    <a:lnTo>
                      <a:pt x="193" y="3"/>
                    </a:lnTo>
                    <a:lnTo>
                      <a:pt x="196" y="6"/>
                    </a:lnTo>
                    <a:lnTo>
                      <a:pt x="198" y="7"/>
                    </a:lnTo>
                    <a:lnTo>
                      <a:pt x="202" y="7"/>
                    </a:lnTo>
                    <a:lnTo>
                      <a:pt x="207" y="5"/>
                    </a:lnTo>
                    <a:lnTo>
                      <a:pt x="210" y="2"/>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280"/>
              <p:cNvSpPr>
                <a:spLocks/>
              </p:cNvSpPr>
              <p:nvPr/>
            </p:nvSpPr>
            <p:spPr bwMode="auto">
              <a:xfrm>
                <a:off x="4026672" y="1676488"/>
                <a:ext cx="1444561" cy="1100573"/>
              </a:xfrm>
              <a:custGeom>
                <a:avLst/>
                <a:gdLst/>
                <a:ahLst/>
                <a:cxnLst>
                  <a:cxn ang="0">
                    <a:pos x="577" y="26"/>
                  </a:cxn>
                  <a:cxn ang="0">
                    <a:pos x="492" y="50"/>
                  </a:cxn>
                  <a:cxn ang="0">
                    <a:pos x="543" y="62"/>
                  </a:cxn>
                  <a:cxn ang="0">
                    <a:pos x="583" y="58"/>
                  </a:cxn>
                  <a:cxn ang="0">
                    <a:pos x="581" y="73"/>
                  </a:cxn>
                  <a:cxn ang="0">
                    <a:pos x="645" y="53"/>
                  </a:cxn>
                  <a:cxn ang="0">
                    <a:pos x="697" y="62"/>
                  </a:cxn>
                  <a:cxn ang="0">
                    <a:pos x="646" y="87"/>
                  </a:cxn>
                  <a:cxn ang="0">
                    <a:pos x="642" y="98"/>
                  </a:cxn>
                  <a:cxn ang="0">
                    <a:pos x="632" y="112"/>
                  </a:cxn>
                  <a:cxn ang="0">
                    <a:pos x="602" y="138"/>
                  </a:cxn>
                  <a:cxn ang="0">
                    <a:pos x="605" y="156"/>
                  </a:cxn>
                  <a:cxn ang="0">
                    <a:pos x="622" y="171"/>
                  </a:cxn>
                  <a:cxn ang="0">
                    <a:pos x="600" y="189"/>
                  </a:cxn>
                  <a:cxn ang="0">
                    <a:pos x="610" y="204"/>
                  </a:cxn>
                  <a:cxn ang="0">
                    <a:pos x="603" y="229"/>
                  </a:cxn>
                  <a:cxn ang="0">
                    <a:pos x="617" y="244"/>
                  </a:cxn>
                  <a:cxn ang="0">
                    <a:pos x="606" y="257"/>
                  </a:cxn>
                  <a:cxn ang="0">
                    <a:pos x="573" y="267"/>
                  </a:cxn>
                  <a:cxn ang="0">
                    <a:pos x="587" y="284"/>
                  </a:cxn>
                  <a:cxn ang="0">
                    <a:pos x="558" y="274"/>
                  </a:cxn>
                  <a:cxn ang="0">
                    <a:pos x="595" y="326"/>
                  </a:cxn>
                  <a:cxn ang="0">
                    <a:pos x="567" y="319"/>
                  </a:cxn>
                  <a:cxn ang="0">
                    <a:pos x="549" y="318"/>
                  </a:cxn>
                  <a:cxn ang="0">
                    <a:pos x="559" y="336"/>
                  </a:cxn>
                  <a:cxn ang="0">
                    <a:pos x="552" y="356"/>
                  </a:cxn>
                  <a:cxn ang="0">
                    <a:pos x="470" y="381"/>
                  </a:cxn>
                  <a:cxn ang="0">
                    <a:pos x="414" y="424"/>
                  </a:cxn>
                  <a:cxn ang="0">
                    <a:pos x="386" y="431"/>
                  </a:cxn>
                  <a:cxn ang="0">
                    <a:pos x="370" y="457"/>
                  </a:cxn>
                  <a:cxn ang="0">
                    <a:pos x="349" y="511"/>
                  </a:cxn>
                  <a:cxn ang="0">
                    <a:pos x="327" y="530"/>
                  </a:cxn>
                  <a:cxn ang="0">
                    <a:pos x="296" y="514"/>
                  </a:cxn>
                  <a:cxn ang="0">
                    <a:pos x="273" y="501"/>
                  </a:cxn>
                  <a:cxn ang="0">
                    <a:pos x="251" y="455"/>
                  </a:cxn>
                  <a:cxn ang="0">
                    <a:pos x="239" y="452"/>
                  </a:cxn>
                  <a:cxn ang="0">
                    <a:pos x="222" y="413"/>
                  </a:cxn>
                  <a:cxn ang="0">
                    <a:pos x="234" y="374"/>
                  </a:cxn>
                  <a:cxn ang="0">
                    <a:pos x="257" y="343"/>
                  </a:cxn>
                  <a:cxn ang="0">
                    <a:pos x="246" y="332"/>
                  </a:cxn>
                  <a:cxn ang="0">
                    <a:pos x="219" y="303"/>
                  </a:cxn>
                  <a:cxn ang="0">
                    <a:pos x="208" y="289"/>
                  </a:cxn>
                  <a:cxn ang="0">
                    <a:pos x="181" y="239"/>
                  </a:cxn>
                  <a:cxn ang="0">
                    <a:pos x="89" y="208"/>
                  </a:cxn>
                  <a:cxn ang="0">
                    <a:pos x="69" y="210"/>
                  </a:cxn>
                  <a:cxn ang="0">
                    <a:pos x="37" y="190"/>
                  </a:cxn>
                  <a:cxn ang="0">
                    <a:pos x="22" y="180"/>
                  </a:cxn>
                  <a:cxn ang="0">
                    <a:pos x="74" y="169"/>
                  </a:cxn>
                  <a:cxn ang="0">
                    <a:pos x="20" y="165"/>
                  </a:cxn>
                  <a:cxn ang="0">
                    <a:pos x="22" y="142"/>
                  </a:cxn>
                  <a:cxn ang="0">
                    <a:pos x="83" y="124"/>
                  </a:cxn>
                  <a:cxn ang="0">
                    <a:pos x="60" y="96"/>
                  </a:cxn>
                  <a:cxn ang="0">
                    <a:pos x="122" y="73"/>
                  </a:cxn>
                  <a:cxn ang="0">
                    <a:pos x="160" y="49"/>
                  </a:cxn>
                  <a:cxn ang="0">
                    <a:pos x="217" y="47"/>
                  </a:cxn>
                  <a:cxn ang="0">
                    <a:pos x="242" y="40"/>
                  </a:cxn>
                  <a:cxn ang="0">
                    <a:pos x="288" y="49"/>
                  </a:cxn>
                  <a:cxn ang="0">
                    <a:pos x="288" y="29"/>
                  </a:cxn>
                  <a:cxn ang="0">
                    <a:pos x="327" y="14"/>
                  </a:cxn>
                  <a:cxn ang="0">
                    <a:pos x="418" y="1"/>
                  </a:cxn>
                </a:cxnLst>
                <a:rect l="0" t="0" r="r" b="b"/>
                <a:pathLst>
                  <a:path w="697" h="531">
                    <a:moveTo>
                      <a:pt x="433" y="0"/>
                    </a:moveTo>
                    <a:lnTo>
                      <a:pt x="492" y="0"/>
                    </a:lnTo>
                    <a:lnTo>
                      <a:pt x="508" y="2"/>
                    </a:lnTo>
                    <a:lnTo>
                      <a:pt x="523" y="9"/>
                    </a:lnTo>
                    <a:lnTo>
                      <a:pt x="538" y="16"/>
                    </a:lnTo>
                    <a:lnTo>
                      <a:pt x="552" y="24"/>
                    </a:lnTo>
                    <a:lnTo>
                      <a:pt x="564" y="26"/>
                    </a:lnTo>
                    <a:lnTo>
                      <a:pt x="577" y="26"/>
                    </a:lnTo>
                    <a:lnTo>
                      <a:pt x="588" y="28"/>
                    </a:lnTo>
                    <a:lnTo>
                      <a:pt x="585" y="34"/>
                    </a:lnTo>
                    <a:lnTo>
                      <a:pt x="576" y="38"/>
                    </a:lnTo>
                    <a:lnTo>
                      <a:pt x="556" y="43"/>
                    </a:lnTo>
                    <a:lnTo>
                      <a:pt x="547" y="44"/>
                    </a:lnTo>
                    <a:lnTo>
                      <a:pt x="458" y="49"/>
                    </a:lnTo>
                    <a:lnTo>
                      <a:pt x="464" y="50"/>
                    </a:lnTo>
                    <a:lnTo>
                      <a:pt x="492" y="50"/>
                    </a:lnTo>
                    <a:lnTo>
                      <a:pt x="507" y="49"/>
                    </a:lnTo>
                    <a:lnTo>
                      <a:pt x="541" y="49"/>
                    </a:lnTo>
                    <a:lnTo>
                      <a:pt x="538" y="53"/>
                    </a:lnTo>
                    <a:lnTo>
                      <a:pt x="533" y="58"/>
                    </a:lnTo>
                    <a:lnTo>
                      <a:pt x="526" y="68"/>
                    </a:lnTo>
                    <a:lnTo>
                      <a:pt x="526" y="69"/>
                    </a:lnTo>
                    <a:lnTo>
                      <a:pt x="533" y="67"/>
                    </a:lnTo>
                    <a:lnTo>
                      <a:pt x="543" y="62"/>
                    </a:lnTo>
                    <a:lnTo>
                      <a:pt x="553" y="54"/>
                    </a:lnTo>
                    <a:lnTo>
                      <a:pt x="564" y="49"/>
                    </a:lnTo>
                    <a:lnTo>
                      <a:pt x="573" y="47"/>
                    </a:lnTo>
                    <a:lnTo>
                      <a:pt x="577" y="48"/>
                    </a:lnTo>
                    <a:lnTo>
                      <a:pt x="579" y="49"/>
                    </a:lnTo>
                    <a:lnTo>
                      <a:pt x="582" y="52"/>
                    </a:lnTo>
                    <a:lnTo>
                      <a:pt x="583" y="55"/>
                    </a:lnTo>
                    <a:lnTo>
                      <a:pt x="583" y="58"/>
                    </a:lnTo>
                    <a:lnTo>
                      <a:pt x="581" y="62"/>
                    </a:lnTo>
                    <a:lnTo>
                      <a:pt x="577" y="68"/>
                    </a:lnTo>
                    <a:lnTo>
                      <a:pt x="569" y="75"/>
                    </a:lnTo>
                    <a:lnTo>
                      <a:pt x="563" y="83"/>
                    </a:lnTo>
                    <a:lnTo>
                      <a:pt x="556" y="94"/>
                    </a:lnTo>
                    <a:lnTo>
                      <a:pt x="563" y="89"/>
                    </a:lnTo>
                    <a:lnTo>
                      <a:pt x="572" y="82"/>
                    </a:lnTo>
                    <a:lnTo>
                      <a:pt x="581" y="73"/>
                    </a:lnTo>
                    <a:lnTo>
                      <a:pt x="588" y="64"/>
                    </a:lnTo>
                    <a:lnTo>
                      <a:pt x="593" y="59"/>
                    </a:lnTo>
                    <a:lnTo>
                      <a:pt x="623" y="59"/>
                    </a:lnTo>
                    <a:lnTo>
                      <a:pt x="626" y="60"/>
                    </a:lnTo>
                    <a:lnTo>
                      <a:pt x="630" y="60"/>
                    </a:lnTo>
                    <a:lnTo>
                      <a:pt x="637" y="57"/>
                    </a:lnTo>
                    <a:lnTo>
                      <a:pt x="641" y="54"/>
                    </a:lnTo>
                    <a:lnTo>
                      <a:pt x="645" y="53"/>
                    </a:lnTo>
                    <a:lnTo>
                      <a:pt x="665" y="53"/>
                    </a:lnTo>
                    <a:lnTo>
                      <a:pt x="667" y="48"/>
                    </a:lnTo>
                    <a:lnTo>
                      <a:pt x="670" y="47"/>
                    </a:lnTo>
                    <a:lnTo>
                      <a:pt x="672" y="47"/>
                    </a:lnTo>
                    <a:lnTo>
                      <a:pt x="679" y="48"/>
                    </a:lnTo>
                    <a:lnTo>
                      <a:pt x="686" y="52"/>
                    </a:lnTo>
                    <a:lnTo>
                      <a:pt x="694" y="57"/>
                    </a:lnTo>
                    <a:lnTo>
                      <a:pt x="697" y="62"/>
                    </a:lnTo>
                    <a:lnTo>
                      <a:pt x="696" y="64"/>
                    </a:lnTo>
                    <a:lnTo>
                      <a:pt x="692" y="68"/>
                    </a:lnTo>
                    <a:lnTo>
                      <a:pt x="690" y="69"/>
                    </a:lnTo>
                    <a:lnTo>
                      <a:pt x="687" y="69"/>
                    </a:lnTo>
                    <a:lnTo>
                      <a:pt x="686" y="70"/>
                    </a:lnTo>
                    <a:lnTo>
                      <a:pt x="669" y="80"/>
                    </a:lnTo>
                    <a:lnTo>
                      <a:pt x="659" y="86"/>
                    </a:lnTo>
                    <a:lnTo>
                      <a:pt x="646" y="87"/>
                    </a:lnTo>
                    <a:lnTo>
                      <a:pt x="648" y="88"/>
                    </a:lnTo>
                    <a:lnTo>
                      <a:pt x="654" y="88"/>
                    </a:lnTo>
                    <a:lnTo>
                      <a:pt x="655" y="87"/>
                    </a:lnTo>
                    <a:lnTo>
                      <a:pt x="655" y="91"/>
                    </a:lnTo>
                    <a:lnTo>
                      <a:pt x="654" y="93"/>
                    </a:lnTo>
                    <a:lnTo>
                      <a:pt x="651" y="96"/>
                    </a:lnTo>
                    <a:lnTo>
                      <a:pt x="646" y="98"/>
                    </a:lnTo>
                    <a:lnTo>
                      <a:pt x="642" y="98"/>
                    </a:lnTo>
                    <a:lnTo>
                      <a:pt x="640" y="99"/>
                    </a:lnTo>
                    <a:lnTo>
                      <a:pt x="637" y="99"/>
                    </a:lnTo>
                    <a:lnTo>
                      <a:pt x="638" y="102"/>
                    </a:lnTo>
                    <a:lnTo>
                      <a:pt x="638" y="103"/>
                    </a:lnTo>
                    <a:lnTo>
                      <a:pt x="637" y="103"/>
                    </a:lnTo>
                    <a:lnTo>
                      <a:pt x="637" y="106"/>
                    </a:lnTo>
                    <a:lnTo>
                      <a:pt x="636" y="108"/>
                    </a:lnTo>
                    <a:lnTo>
                      <a:pt x="632" y="112"/>
                    </a:lnTo>
                    <a:lnTo>
                      <a:pt x="628" y="113"/>
                    </a:lnTo>
                    <a:lnTo>
                      <a:pt x="626" y="113"/>
                    </a:lnTo>
                    <a:lnTo>
                      <a:pt x="618" y="116"/>
                    </a:lnTo>
                    <a:lnTo>
                      <a:pt x="618" y="122"/>
                    </a:lnTo>
                    <a:lnTo>
                      <a:pt x="617" y="126"/>
                    </a:lnTo>
                    <a:lnTo>
                      <a:pt x="616" y="128"/>
                    </a:lnTo>
                    <a:lnTo>
                      <a:pt x="613" y="131"/>
                    </a:lnTo>
                    <a:lnTo>
                      <a:pt x="602" y="138"/>
                    </a:lnTo>
                    <a:lnTo>
                      <a:pt x="600" y="141"/>
                    </a:lnTo>
                    <a:lnTo>
                      <a:pt x="598" y="143"/>
                    </a:lnTo>
                    <a:lnTo>
                      <a:pt x="597" y="147"/>
                    </a:lnTo>
                    <a:lnTo>
                      <a:pt x="597" y="151"/>
                    </a:lnTo>
                    <a:lnTo>
                      <a:pt x="595" y="156"/>
                    </a:lnTo>
                    <a:lnTo>
                      <a:pt x="598" y="157"/>
                    </a:lnTo>
                    <a:lnTo>
                      <a:pt x="601" y="157"/>
                    </a:lnTo>
                    <a:lnTo>
                      <a:pt x="605" y="156"/>
                    </a:lnTo>
                    <a:lnTo>
                      <a:pt x="607" y="156"/>
                    </a:lnTo>
                    <a:lnTo>
                      <a:pt x="612" y="157"/>
                    </a:lnTo>
                    <a:lnTo>
                      <a:pt x="616" y="158"/>
                    </a:lnTo>
                    <a:lnTo>
                      <a:pt x="623" y="163"/>
                    </a:lnTo>
                    <a:lnTo>
                      <a:pt x="618" y="166"/>
                    </a:lnTo>
                    <a:lnTo>
                      <a:pt x="616" y="166"/>
                    </a:lnTo>
                    <a:lnTo>
                      <a:pt x="617" y="169"/>
                    </a:lnTo>
                    <a:lnTo>
                      <a:pt x="622" y="171"/>
                    </a:lnTo>
                    <a:lnTo>
                      <a:pt x="626" y="172"/>
                    </a:lnTo>
                    <a:lnTo>
                      <a:pt x="631" y="175"/>
                    </a:lnTo>
                    <a:lnTo>
                      <a:pt x="632" y="177"/>
                    </a:lnTo>
                    <a:lnTo>
                      <a:pt x="633" y="181"/>
                    </a:lnTo>
                    <a:lnTo>
                      <a:pt x="631" y="185"/>
                    </a:lnTo>
                    <a:lnTo>
                      <a:pt x="626" y="187"/>
                    </a:lnTo>
                    <a:lnTo>
                      <a:pt x="602" y="187"/>
                    </a:lnTo>
                    <a:lnTo>
                      <a:pt x="600" y="189"/>
                    </a:lnTo>
                    <a:lnTo>
                      <a:pt x="598" y="191"/>
                    </a:lnTo>
                    <a:lnTo>
                      <a:pt x="597" y="192"/>
                    </a:lnTo>
                    <a:lnTo>
                      <a:pt x="597" y="195"/>
                    </a:lnTo>
                    <a:lnTo>
                      <a:pt x="598" y="197"/>
                    </a:lnTo>
                    <a:lnTo>
                      <a:pt x="601" y="199"/>
                    </a:lnTo>
                    <a:lnTo>
                      <a:pt x="602" y="200"/>
                    </a:lnTo>
                    <a:lnTo>
                      <a:pt x="610" y="200"/>
                    </a:lnTo>
                    <a:lnTo>
                      <a:pt x="610" y="204"/>
                    </a:lnTo>
                    <a:lnTo>
                      <a:pt x="611" y="208"/>
                    </a:lnTo>
                    <a:lnTo>
                      <a:pt x="612" y="210"/>
                    </a:lnTo>
                    <a:lnTo>
                      <a:pt x="615" y="213"/>
                    </a:lnTo>
                    <a:lnTo>
                      <a:pt x="616" y="215"/>
                    </a:lnTo>
                    <a:lnTo>
                      <a:pt x="616" y="226"/>
                    </a:lnTo>
                    <a:lnTo>
                      <a:pt x="607" y="226"/>
                    </a:lnTo>
                    <a:lnTo>
                      <a:pt x="605" y="228"/>
                    </a:lnTo>
                    <a:lnTo>
                      <a:pt x="603" y="229"/>
                    </a:lnTo>
                    <a:lnTo>
                      <a:pt x="603" y="231"/>
                    </a:lnTo>
                    <a:lnTo>
                      <a:pt x="606" y="236"/>
                    </a:lnTo>
                    <a:lnTo>
                      <a:pt x="608" y="238"/>
                    </a:lnTo>
                    <a:lnTo>
                      <a:pt x="611" y="238"/>
                    </a:lnTo>
                    <a:lnTo>
                      <a:pt x="615" y="239"/>
                    </a:lnTo>
                    <a:lnTo>
                      <a:pt x="617" y="239"/>
                    </a:lnTo>
                    <a:lnTo>
                      <a:pt x="620" y="240"/>
                    </a:lnTo>
                    <a:lnTo>
                      <a:pt x="617" y="244"/>
                    </a:lnTo>
                    <a:lnTo>
                      <a:pt x="615" y="247"/>
                    </a:lnTo>
                    <a:lnTo>
                      <a:pt x="611" y="249"/>
                    </a:lnTo>
                    <a:lnTo>
                      <a:pt x="606" y="250"/>
                    </a:lnTo>
                    <a:lnTo>
                      <a:pt x="601" y="250"/>
                    </a:lnTo>
                    <a:lnTo>
                      <a:pt x="601" y="253"/>
                    </a:lnTo>
                    <a:lnTo>
                      <a:pt x="602" y="255"/>
                    </a:lnTo>
                    <a:lnTo>
                      <a:pt x="605" y="257"/>
                    </a:lnTo>
                    <a:lnTo>
                      <a:pt x="606" y="257"/>
                    </a:lnTo>
                    <a:lnTo>
                      <a:pt x="602" y="263"/>
                    </a:lnTo>
                    <a:lnTo>
                      <a:pt x="597" y="265"/>
                    </a:lnTo>
                    <a:lnTo>
                      <a:pt x="591" y="267"/>
                    </a:lnTo>
                    <a:lnTo>
                      <a:pt x="586" y="269"/>
                    </a:lnTo>
                    <a:lnTo>
                      <a:pt x="583" y="273"/>
                    </a:lnTo>
                    <a:lnTo>
                      <a:pt x="579" y="270"/>
                    </a:lnTo>
                    <a:lnTo>
                      <a:pt x="577" y="268"/>
                    </a:lnTo>
                    <a:lnTo>
                      <a:pt x="573" y="267"/>
                    </a:lnTo>
                    <a:lnTo>
                      <a:pt x="571" y="263"/>
                    </a:lnTo>
                    <a:lnTo>
                      <a:pt x="564" y="263"/>
                    </a:lnTo>
                    <a:lnTo>
                      <a:pt x="568" y="268"/>
                    </a:lnTo>
                    <a:lnTo>
                      <a:pt x="574" y="272"/>
                    </a:lnTo>
                    <a:lnTo>
                      <a:pt x="581" y="273"/>
                    </a:lnTo>
                    <a:lnTo>
                      <a:pt x="585" y="277"/>
                    </a:lnTo>
                    <a:lnTo>
                      <a:pt x="587" y="282"/>
                    </a:lnTo>
                    <a:lnTo>
                      <a:pt x="587" y="284"/>
                    </a:lnTo>
                    <a:lnTo>
                      <a:pt x="586" y="288"/>
                    </a:lnTo>
                    <a:lnTo>
                      <a:pt x="585" y="291"/>
                    </a:lnTo>
                    <a:lnTo>
                      <a:pt x="583" y="292"/>
                    </a:lnTo>
                    <a:lnTo>
                      <a:pt x="581" y="293"/>
                    </a:lnTo>
                    <a:lnTo>
                      <a:pt x="574" y="291"/>
                    </a:lnTo>
                    <a:lnTo>
                      <a:pt x="567" y="287"/>
                    </a:lnTo>
                    <a:lnTo>
                      <a:pt x="562" y="280"/>
                    </a:lnTo>
                    <a:lnTo>
                      <a:pt x="558" y="274"/>
                    </a:lnTo>
                    <a:lnTo>
                      <a:pt x="553" y="274"/>
                    </a:lnTo>
                    <a:lnTo>
                      <a:pt x="553" y="280"/>
                    </a:lnTo>
                    <a:lnTo>
                      <a:pt x="562" y="288"/>
                    </a:lnTo>
                    <a:lnTo>
                      <a:pt x="571" y="293"/>
                    </a:lnTo>
                    <a:lnTo>
                      <a:pt x="579" y="299"/>
                    </a:lnTo>
                    <a:lnTo>
                      <a:pt x="587" y="307"/>
                    </a:lnTo>
                    <a:lnTo>
                      <a:pt x="592" y="316"/>
                    </a:lnTo>
                    <a:lnTo>
                      <a:pt x="595" y="326"/>
                    </a:lnTo>
                    <a:lnTo>
                      <a:pt x="593" y="328"/>
                    </a:lnTo>
                    <a:lnTo>
                      <a:pt x="592" y="330"/>
                    </a:lnTo>
                    <a:lnTo>
                      <a:pt x="588" y="330"/>
                    </a:lnTo>
                    <a:lnTo>
                      <a:pt x="586" y="331"/>
                    </a:lnTo>
                    <a:lnTo>
                      <a:pt x="583" y="331"/>
                    </a:lnTo>
                    <a:lnTo>
                      <a:pt x="576" y="330"/>
                    </a:lnTo>
                    <a:lnTo>
                      <a:pt x="571" y="326"/>
                    </a:lnTo>
                    <a:lnTo>
                      <a:pt x="567" y="319"/>
                    </a:lnTo>
                    <a:lnTo>
                      <a:pt x="563" y="314"/>
                    </a:lnTo>
                    <a:lnTo>
                      <a:pt x="558" y="311"/>
                    </a:lnTo>
                    <a:lnTo>
                      <a:pt x="551" y="309"/>
                    </a:lnTo>
                    <a:lnTo>
                      <a:pt x="546" y="309"/>
                    </a:lnTo>
                    <a:lnTo>
                      <a:pt x="546" y="313"/>
                    </a:lnTo>
                    <a:lnTo>
                      <a:pt x="547" y="314"/>
                    </a:lnTo>
                    <a:lnTo>
                      <a:pt x="548" y="317"/>
                    </a:lnTo>
                    <a:lnTo>
                      <a:pt x="549" y="318"/>
                    </a:lnTo>
                    <a:lnTo>
                      <a:pt x="549" y="321"/>
                    </a:lnTo>
                    <a:lnTo>
                      <a:pt x="547" y="323"/>
                    </a:lnTo>
                    <a:lnTo>
                      <a:pt x="544" y="324"/>
                    </a:lnTo>
                    <a:lnTo>
                      <a:pt x="542" y="324"/>
                    </a:lnTo>
                    <a:lnTo>
                      <a:pt x="541" y="326"/>
                    </a:lnTo>
                    <a:lnTo>
                      <a:pt x="543" y="331"/>
                    </a:lnTo>
                    <a:lnTo>
                      <a:pt x="551" y="333"/>
                    </a:lnTo>
                    <a:lnTo>
                      <a:pt x="559" y="336"/>
                    </a:lnTo>
                    <a:lnTo>
                      <a:pt x="569" y="337"/>
                    </a:lnTo>
                    <a:lnTo>
                      <a:pt x="578" y="337"/>
                    </a:lnTo>
                    <a:lnTo>
                      <a:pt x="585" y="338"/>
                    </a:lnTo>
                    <a:lnTo>
                      <a:pt x="577" y="343"/>
                    </a:lnTo>
                    <a:lnTo>
                      <a:pt x="572" y="346"/>
                    </a:lnTo>
                    <a:lnTo>
                      <a:pt x="567" y="347"/>
                    </a:lnTo>
                    <a:lnTo>
                      <a:pt x="559" y="351"/>
                    </a:lnTo>
                    <a:lnTo>
                      <a:pt x="552" y="356"/>
                    </a:lnTo>
                    <a:lnTo>
                      <a:pt x="546" y="362"/>
                    </a:lnTo>
                    <a:lnTo>
                      <a:pt x="538" y="366"/>
                    </a:lnTo>
                    <a:lnTo>
                      <a:pt x="524" y="370"/>
                    </a:lnTo>
                    <a:lnTo>
                      <a:pt x="510" y="372"/>
                    </a:lnTo>
                    <a:lnTo>
                      <a:pt x="497" y="376"/>
                    </a:lnTo>
                    <a:lnTo>
                      <a:pt x="477" y="376"/>
                    </a:lnTo>
                    <a:lnTo>
                      <a:pt x="474" y="377"/>
                    </a:lnTo>
                    <a:lnTo>
                      <a:pt x="470" y="381"/>
                    </a:lnTo>
                    <a:lnTo>
                      <a:pt x="469" y="384"/>
                    </a:lnTo>
                    <a:lnTo>
                      <a:pt x="459" y="391"/>
                    </a:lnTo>
                    <a:lnTo>
                      <a:pt x="453" y="397"/>
                    </a:lnTo>
                    <a:lnTo>
                      <a:pt x="449" y="405"/>
                    </a:lnTo>
                    <a:lnTo>
                      <a:pt x="445" y="411"/>
                    </a:lnTo>
                    <a:lnTo>
                      <a:pt x="435" y="416"/>
                    </a:lnTo>
                    <a:lnTo>
                      <a:pt x="424" y="420"/>
                    </a:lnTo>
                    <a:lnTo>
                      <a:pt x="414" y="424"/>
                    </a:lnTo>
                    <a:lnTo>
                      <a:pt x="408" y="424"/>
                    </a:lnTo>
                    <a:lnTo>
                      <a:pt x="408" y="415"/>
                    </a:lnTo>
                    <a:lnTo>
                      <a:pt x="405" y="416"/>
                    </a:lnTo>
                    <a:lnTo>
                      <a:pt x="404" y="419"/>
                    </a:lnTo>
                    <a:lnTo>
                      <a:pt x="403" y="420"/>
                    </a:lnTo>
                    <a:lnTo>
                      <a:pt x="400" y="425"/>
                    </a:lnTo>
                    <a:lnTo>
                      <a:pt x="394" y="429"/>
                    </a:lnTo>
                    <a:lnTo>
                      <a:pt x="386" y="431"/>
                    </a:lnTo>
                    <a:lnTo>
                      <a:pt x="377" y="434"/>
                    </a:lnTo>
                    <a:lnTo>
                      <a:pt x="372" y="438"/>
                    </a:lnTo>
                    <a:lnTo>
                      <a:pt x="370" y="444"/>
                    </a:lnTo>
                    <a:lnTo>
                      <a:pt x="370" y="448"/>
                    </a:lnTo>
                    <a:lnTo>
                      <a:pt x="367" y="450"/>
                    </a:lnTo>
                    <a:lnTo>
                      <a:pt x="367" y="453"/>
                    </a:lnTo>
                    <a:lnTo>
                      <a:pt x="369" y="455"/>
                    </a:lnTo>
                    <a:lnTo>
                      <a:pt x="370" y="457"/>
                    </a:lnTo>
                    <a:lnTo>
                      <a:pt x="372" y="462"/>
                    </a:lnTo>
                    <a:lnTo>
                      <a:pt x="370" y="468"/>
                    </a:lnTo>
                    <a:lnTo>
                      <a:pt x="366" y="472"/>
                    </a:lnTo>
                    <a:lnTo>
                      <a:pt x="360" y="474"/>
                    </a:lnTo>
                    <a:lnTo>
                      <a:pt x="356" y="478"/>
                    </a:lnTo>
                    <a:lnTo>
                      <a:pt x="354" y="483"/>
                    </a:lnTo>
                    <a:lnTo>
                      <a:pt x="354" y="506"/>
                    </a:lnTo>
                    <a:lnTo>
                      <a:pt x="349" y="511"/>
                    </a:lnTo>
                    <a:lnTo>
                      <a:pt x="347" y="517"/>
                    </a:lnTo>
                    <a:lnTo>
                      <a:pt x="345" y="523"/>
                    </a:lnTo>
                    <a:lnTo>
                      <a:pt x="342" y="528"/>
                    </a:lnTo>
                    <a:lnTo>
                      <a:pt x="337" y="531"/>
                    </a:lnTo>
                    <a:lnTo>
                      <a:pt x="335" y="531"/>
                    </a:lnTo>
                    <a:lnTo>
                      <a:pt x="334" y="530"/>
                    </a:lnTo>
                    <a:lnTo>
                      <a:pt x="332" y="527"/>
                    </a:lnTo>
                    <a:lnTo>
                      <a:pt x="327" y="530"/>
                    </a:lnTo>
                    <a:lnTo>
                      <a:pt x="325" y="530"/>
                    </a:lnTo>
                    <a:lnTo>
                      <a:pt x="320" y="528"/>
                    </a:lnTo>
                    <a:lnTo>
                      <a:pt x="316" y="523"/>
                    </a:lnTo>
                    <a:lnTo>
                      <a:pt x="313" y="518"/>
                    </a:lnTo>
                    <a:lnTo>
                      <a:pt x="310" y="513"/>
                    </a:lnTo>
                    <a:lnTo>
                      <a:pt x="305" y="512"/>
                    </a:lnTo>
                    <a:lnTo>
                      <a:pt x="301" y="513"/>
                    </a:lnTo>
                    <a:lnTo>
                      <a:pt x="296" y="514"/>
                    </a:lnTo>
                    <a:lnTo>
                      <a:pt x="288" y="517"/>
                    </a:lnTo>
                    <a:lnTo>
                      <a:pt x="286" y="513"/>
                    </a:lnTo>
                    <a:lnTo>
                      <a:pt x="285" y="511"/>
                    </a:lnTo>
                    <a:lnTo>
                      <a:pt x="282" y="509"/>
                    </a:lnTo>
                    <a:lnTo>
                      <a:pt x="280" y="509"/>
                    </a:lnTo>
                    <a:lnTo>
                      <a:pt x="277" y="508"/>
                    </a:lnTo>
                    <a:lnTo>
                      <a:pt x="273" y="504"/>
                    </a:lnTo>
                    <a:lnTo>
                      <a:pt x="273" y="501"/>
                    </a:lnTo>
                    <a:lnTo>
                      <a:pt x="272" y="499"/>
                    </a:lnTo>
                    <a:lnTo>
                      <a:pt x="272" y="498"/>
                    </a:lnTo>
                    <a:lnTo>
                      <a:pt x="265" y="491"/>
                    </a:lnTo>
                    <a:lnTo>
                      <a:pt x="257" y="480"/>
                    </a:lnTo>
                    <a:lnTo>
                      <a:pt x="251" y="470"/>
                    </a:lnTo>
                    <a:lnTo>
                      <a:pt x="248" y="460"/>
                    </a:lnTo>
                    <a:lnTo>
                      <a:pt x="248" y="458"/>
                    </a:lnTo>
                    <a:lnTo>
                      <a:pt x="251" y="455"/>
                    </a:lnTo>
                    <a:lnTo>
                      <a:pt x="253" y="454"/>
                    </a:lnTo>
                    <a:lnTo>
                      <a:pt x="255" y="453"/>
                    </a:lnTo>
                    <a:lnTo>
                      <a:pt x="252" y="450"/>
                    </a:lnTo>
                    <a:lnTo>
                      <a:pt x="247" y="450"/>
                    </a:lnTo>
                    <a:lnTo>
                      <a:pt x="246" y="452"/>
                    </a:lnTo>
                    <a:lnTo>
                      <a:pt x="243" y="453"/>
                    </a:lnTo>
                    <a:lnTo>
                      <a:pt x="242" y="453"/>
                    </a:lnTo>
                    <a:lnTo>
                      <a:pt x="239" y="452"/>
                    </a:lnTo>
                    <a:lnTo>
                      <a:pt x="237" y="446"/>
                    </a:lnTo>
                    <a:lnTo>
                      <a:pt x="237" y="443"/>
                    </a:lnTo>
                    <a:lnTo>
                      <a:pt x="236" y="439"/>
                    </a:lnTo>
                    <a:lnTo>
                      <a:pt x="232" y="433"/>
                    </a:lnTo>
                    <a:lnTo>
                      <a:pt x="228" y="428"/>
                    </a:lnTo>
                    <a:lnTo>
                      <a:pt x="223" y="423"/>
                    </a:lnTo>
                    <a:lnTo>
                      <a:pt x="222" y="415"/>
                    </a:lnTo>
                    <a:lnTo>
                      <a:pt x="222" y="413"/>
                    </a:lnTo>
                    <a:lnTo>
                      <a:pt x="226" y="405"/>
                    </a:lnTo>
                    <a:lnTo>
                      <a:pt x="223" y="404"/>
                    </a:lnTo>
                    <a:lnTo>
                      <a:pt x="219" y="404"/>
                    </a:lnTo>
                    <a:lnTo>
                      <a:pt x="218" y="405"/>
                    </a:lnTo>
                    <a:lnTo>
                      <a:pt x="218" y="395"/>
                    </a:lnTo>
                    <a:lnTo>
                      <a:pt x="223" y="387"/>
                    </a:lnTo>
                    <a:lnTo>
                      <a:pt x="227" y="380"/>
                    </a:lnTo>
                    <a:lnTo>
                      <a:pt x="234" y="374"/>
                    </a:lnTo>
                    <a:lnTo>
                      <a:pt x="234" y="372"/>
                    </a:lnTo>
                    <a:lnTo>
                      <a:pt x="237" y="371"/>
                    </a:lnTo>
                    <a:lnTo>
                      <a:pt x="238" y="370"/>
                    </a:lnTo>
                    <a:lnTo>
                      <a:pt x="243" y="370"/>
                    </a:lnTo>
                    <a:lnTo>
                      <a:pt x="246" y="371"/>
                    </a:lnTo>
                    <a:lnTo>
                      <a:pt x="250" y="361"/>
                    </a:lnTo>
                    <a:lnTo>
                      <a:pt x="253" y="353"/>
                    </a:lnTo>
                    <a:lnTo>
                      <a:pt x="257" y="343"/>
                    </a:lnTo>
                    <a:lnTo>
                      <a:pt x="248" y="341"/>
                    </a:lnTo>
                    <a:lnTo>
                      <a:pt x="226" y="336"/>
                    </a:lnTo>
                    <a:lnTo>
                      <a:pt x="217" y="332"/>
                    </a:lnTo>
                    <a:lnTo>
                      <a:pt x="213" y="326"/>
                    </a:lnTo>
                    <a:lnTo>
                      <a:pt x="221" y="326"/>
                    </a:lnTo>
                    <a:lnTo>
                      <a:pt x="229" y="327"/>
                    </a:lnTo>
                    <a:lnTo>
                      <a:pt x="237" y="331"/>
                    </a:lnTo>
                    <a:lnTo>
                      <a:pt x="246" y="332"/>
                    </a:lnTo>
                    <a:lnTo>
                      <a:pt x="247" y="332"/>
                    </a:lnTo>
                    <a:lnTo>
                      <a:pt x="250" y="330"/>
                    </a:lnTo>
                    <a:lnTo>
                      <a:pt x="250" y="326"/>
                    </a:lnTo>
                    <a:lnTo>
                      <a:pt x="243" y="322"/>
                    </a:lnTo>
                    <a:lnTo>
                      <a:pt x="237" y="316"/>
                    </a:lnTo>
                    <a:lnTo>
                      <a:pt x="232" y="309"/>
                    </a:lnTo>
                    <a:lnTo>
                      <a:pt x="227" y="306"/>
                    </a:lnTo>
                    <a:lnTo>
                      <a:pt x="219" y="303"/>
                    </a:lnTo>
                    <a:lnTo>
                      <a:pt x="217" y="304"/>
                    </a:lnTo>
                    <a:lnTo>
                      <a:pt x="214" y="307"/>
                    </a:lnTo>
                    <a:lnTo>
                      <a:pt x="209" y="309"/>
                    </a:lnTo>
                    <a:lnTo>
                      <a:pt x="202" y="309"/>
                    </a:lnTo>
                    <a:lnTo>
                      <a:pt x="199" y="308"/>
                    </a:lnTo>
                    <a:lnTo>
                      <a:pt x="198" y="306"/>
                    </a:lnTo>
                    <a:lnTo>
                      <a:pt x="198" y="299"/>
                    </a:lnTo>
                    <a:lnTo>
                      <a:pt x="208" y="289"/>
                    </a:lnTo>
                    <a:lnTo>
                      <a:pt x="208" y="283"/>
                    </a:lnTo>
                    <a:lnTo>
                      <a:pt x="204" y="279"/>
                    </a:lnTo>
                    <a:lnTo>
                      <a:pt x="202" y="279"/>
                    </a:lnTo>
                    <a:lnTo>
                      <a:pt x="199" y="278"/>
                    </a:lnTo>
                    <a:lnTo>
                      <a:pt x="197" y="278"/>
                    </a:lnTo>
                    <a:lnTo>
                      <a:pt x="197" y="273"/>
                    </a:lnTo>
                    <a:lnTo>
                      <a:pt x="189" y="255"/>
                    </a:lnTo>
                    <a:lnTo>
                      <a:pt x="181" y="239"/>
                    </a:lnTo>
                    <a:lnTo>
                      <a:pt x="167" y="224"/>
                    </a:lnTo>
                    <a:lnTo>
                      <a:pt x="152" y="213"/>
                    </a:lnTo>
                    <a:lnTo>
                      <a:pt x="133" y="205"/>
                    </a:lnTo>
                    <a:lnTo>
                      <a:pt x="111" y="202"/>
                    </a:lnTo>
                    <a:lnTo>
                      <a:pt x="96" y="202"/>
                    </a:lnTo>
                    <a:lnTo>
                      <a:pt x="94" y="204"/>
                    </a:lnTo>
                    <a:lnTo>
                      <a:pt x="91" y="206"/>
                    </a:lnTo>
                    <a:lnTo>
                      <a:pt x="89" y="208"/>
                    </a:lnTo>
                    <a:lnTo>
                      <a:pt x="84" y="208"/>
                    </a:lnTo>
                    <a:lnTo>
                      <a:pt x="80" y="205"/>
                    </a:lnTo>
                    <a:lnTo>
                      <a:pt x="78" y="204"/>
                    </a:lnTo>
                    <a:lnTo>
                      <a:pt x="70" y="204"/>
                    </a:lnTo>
                    <a:lnTo>
                      <a:pt x="68" y="205"/>
                    </a:lnTo>
                    <a:lnTo>
                      <a:pt x="66" y="205"/>
                    </a:lnTo>
                    <a:lnTo>
                      <a:pt x="70" y="209"/>
                    </a:lnTo>
                    <a:lnTo>
                      <a:pt x="69" y="210"/>
                    </a:lnTo>
                    <a:lnTo>
                      <a:pt x="65" y="210"/>
                    </a:lnTo>
                    <a:lnTo>
                      <a:pt x="55" y="209"/>
                    </a:lnTo>
                    <a:lnTo>
                      <a:pt x="46" y="205"/>
                    </a:lnTo>
                    <a:lnTo>
                      <a:pt x="39" y="200"/>
                    </a:lnTo>
                    <a:lnTo>
                      <a:pt x="44" y="197"/>
                    </a:lnTo>
                    <a:lnTo>
                      <a:pt x="48" y="194"/>
                    </a:lnTo>
                    <a:lnTo>
                      <a:pt x="42" y="191"/>
                    </a:lnTo>
                    <a:lnTo>
                      <a:pt x="37" y="190"/>
                    </a:lnTo>
                    <a:lnTo>
                      <a:pt x="34" y="187"/>
                    </a:lnTo>
                    <a:lnTo>
                      <a:pt x="25" y="187"/>
                    </a:lnTo>
                    <a:lnTo>
                      <a:pt x="24" y="189"/>
                    </a:lnTo>
                    <a:lnTo>
                      <a:pt x="19" y="189"/>
                    </a:lnTo>
                    <a:lnTo>
                      <a:pt x="16" y="187"/>
                    </a:lnTo>
                    <a:lnTo>
                      <a:pt x="17" y="184"/>
                    </a:lnTo>
                    <a:lnTo>
                      <a:pt x="20" y="181"/>
                    </a:lnTo>
                    <a:lnTo>
                      <a:pt x="22" y="180"/>
                    </a:lnTo>
                    <a:lnTo>
                      <a:pt x="26" y="179"/>
                    </a:lnTo>
                    <a:lnTo>
                      <a:pt x="42" y="179"/>
                    </a:lnTo>
                    <a:lnTo>
                      <a:pt x="45" y="177"/>
                    </a:lnTo>
                    <a:lnTo>
                      <a:pt x="46" y="175"/>
                    </a:lnTo>
                    <a:lnTo>
                      <a:pt x="69" y="175"/>
                    </a:lnTo>
                    <a:lnTo>
                      <a:pt x="71" y="174"/>
                    </a:lnTo>
                    <a:lnTo>
                      <a:pt x="74" y="171"/>
                    </a:lnTo>
                    <a:lnTo>
                      <a:pt x="74" y="169"/>
                    </a:lnTo>
                    <a:lnTo>
                      <a:pt x="75" y="166"/>
                    </a:lnTo>
                    <a:lnTo>
                      <a:pt x="59" y="166"/>
                    </a:lnTo>
                    <a:lnTo>
                      <a:pt x="58" y="167"/>
                    </a:lnTo>
                    <a:lnTo>
                      <a:pt x="56" y="170"/>
                    </a:lnTo>
                    <a:lnTo>
                      <a:pt x="55" y="171"/>
                    </a:lnTo>
                    <a:lnTo>
                      <a:pt x="40" y="171"/>
                    </a:lnTo>
                    <a:lnTo>
                      <a:pt x="29" y="167"/>
                    </a:lnTo>
                    <a:lnTo>
                      <a:pt x="20" y="165"/>
                    </a:lnTo>
                    <a:lnTo>
                      <a:pt x="10" y="161"/>
                    </a:lnTo>
                    <a:lnTo>
                      <a:pt x="2" y="157"/>
                    </a:lnTo>
                    <a:lnTo>
                      <a:pt x="0" y="153"/>
                    </a:lnTo>
                    <a:lnTo>
                      <a:pt x="1" y="147"/>
                    </a:lnTo>
                    <a:lnTo>
                      <a:pt x="5" y="145"/>
                    </a:lnTo>
                    <a:lnTo>
                      <a:pt x="11" y="143"/>
                    </a:lnTo>
                    <a:lnTo>
                      <a:pt x="16" y="143"/>
                    </a:lnTo>
                    <a:lnTo>
                      <a:pt x="22" y="142"/>
                    </a:lnTo>
                    <a:lnTo>
                      <a:pt x="29" y="138"/>
                    </a:lnTo>
                    <a:lnTo>
                      <a:pt x="35" y="136"/>
                    </a:lnTo>
                    <a:lnTo>
                      <a:pt x="42" y="132"/>
                    </a:lnTo>
                    <a:lnTo>
                      <a:pt x="51" y="131"/>
                    </a:lnTo>
                    <a:lnTo>
                      <a:pt x="60" y="131"/>
                    </a:lnTo>
                    <a:lnTo>
                      <a:pt x="69" y="132"/>
                    </a:lnTo>
                    <a:lnTo>
                      <a:pt x="76" y="130"/>
                    </a:lnTo>
                    <a:lnTo>
                      <a:pt x="83" y="124"/>
                    </a:lnTo>
                    <a:lnTo>
                      <a:pt x="86" y="117"/>
                    </a:lnTo>
                    <a:lnTo>
                      <a:pt x="88" y="108"/>
                    </a:lnTo>
                    <a:lnTo>
                      <a:pt x="81" y="108"/>
                    </a:lnTo>
                    <a:lnTo>
                      <a:pt x="66" y="106"/>
                    </a:lnTo>
                    <a:lnTo>
                      <a:pt x="60" y="103"/>
                    </a:lnTo>
                    <a:lnTo>
                      <a:pt x="58" y="99"/>
                    </a:lnTo>
                    <a:lnTo>
                      <a:pt x="59" y="98"/>
                    </a:lnTo>
                    <a:lnTo>
                      <a:pt x="60" y="96"/>
                    </a:lnTo>
                    <a:lnTo>
                      <a:pt x="63" y="94"/>
                    </a:lnTo>
                    <a:lnTo>
                      <a:pt x="65" y="94"/>
                    </a:lnTo>
                    <a:lnTo>
                      <a:pt x="80" y="88"/>
                    </a:lnTo>
                    <a:lnTo>
                      <a:pt x="94" y="79"/>
                    </a:lnTo>
                    <a:lnTo>
                      <a:pt x="105" y="72"/>
                    </a:lnTo>
                    <a:lnTo>
                      <a:pt x="110" y="74"/>
                    </a:lnTo>
                    <a:lnTo>
                      <a:pt x="117" y="74"/>
                    </a:lnTo>
                    <a:lnTo>
                      <a:pt x="122" y="73"/>
                    </a:lnTo>
                    <a:lnTo>
                      <a:pt x="124" y="69"/>
                    </a:lnTo>
                    <a:lnTo>
                      <a:pt x="124" y="64"/>
                    </a:lnTo>
                    <a:lnTo>
                      <a:pt x="125" y="60"/>
                    </a:lnTo>
                    <a:lnTo>
                      <a:pt x="128" y="57"/>
                    </a:lnTo>
                    <a:lnTo>
                      <a:pt x="133" y="54"/>
                    </a:lnTo>
                    <a:lnTo>
                      <a:pt x="143" y="53"/>
                    </a:lnTo>
                    <a:lnTo>
                      <a:pt x="152" y="50"/>
                    </a:lnTo>
                    <a:lnTo>
                      <a:pt x="160" y="49"/>
                    </a:lnTo>
                    <a:lnTo>
                      <a:pt x="170" y="48"/>
                    </a:lnTo>
                    <a:lnTo>
                      <a:pt x="191" y="40"/>
                    </a:lnTo>
                    <a:lnTo>
                      <a:pt x="201" y="39"/>
                    </a:lnTo>
                    <a:lnTo>
                      <a:pt x="206" y="41"/>
                    </a:lnTo>
                    <a:lnTo>
                      <a:pt x="213" y="49"/>
                    </a:lnTo>
                    <a:lnTo>
                      <a:pt x="218" y="52"/>
                    </a:lnTo>
                    <a:lnTo>
                      <a:pt x="218" y="49"/>
                    </a:lnTo>
                    <a:lnTo>
                      <a:pt x="217" y="47"/>
                    </a:lnTo>
                    <a:lnTo>
                      <a:pt x="216" y="45"/>
                    </a:lnTo>
                    <a:lnTo>
                      <a:pt x="216" y="43"/>
                    </a:lnTo>
                    <a:lnTo>
                      <a:pt x="219" y="39"/>
                    </a:lnTo>
                    <a:lnTo>
                      <a:pt x="224" y="44"/>
                    </a:lnTo>
                    <a:lnTo>
                      <a:pt x="239" y="49"/>
                    </a:lnTo>
                    <a:lnTo>
                      <a:pt x="246" y="49"/>
                    </a:lnTo>
                    <a:lnTo>
                      <a:pt x="244" y="45"/>
                    </a:lnTo>
                    <a:lnTo>
                      <a:pt x="242" y="40"/>
                    </a:lnTo>
                    <a:lnTo>
                      <a:pt x="242" y="38"/>
                    </a:lnTo>
                    <a:lnTo>
                      <a:pt x="243" y="36"/>
                    </a:lnTo>
                    <a:lnTo>
                      <a:pt x="246" y="35"/>
                    </a:lnTo>
                    <a:lnTo>
                      <a:pt x="252" y="35"/>
                    </a:lnTo>
                    <a:lnTo>
                      <a:pt x="263" y="36"/>
                    </a:lnTo>
                    <a:lnTo>
                      <a:pt x="273" y="40"/>
                    </a:lnTo>
                    <a:lnTo>
                      <a:pt x="281" y="45"/>
                    </a:lnTo>
                    <a:lnTo>
                      <a:pt x="288" y="49"/>
                    </a:lnTo>
                    <a:lnTo>
                      <a:pt x="307" y="49"/>
                    </a:lnTo>
                    <a:lnTo>
                      <a:pt x="301" y="47"/>
                    </a:lnTo>
                    <a:lnTo>
                      <a:pt x="293" y="43"/>
                    </a:lnTo>
                    <a:lnTo>
                      <a:pt x="287" y="38"/>
                    </a:lnTo>
                    <a:lnTo>
                      <a:pt x="285" y="33"/>
                    </a:lnTo>
                    <a:lnTo>
                      <a:pt x="285" y="30"/>
                    </a:lnTo>
                    <a:lnTo>
                      <a:pt x="287" y="29"/>
                    </a:lnTo>
                    <a:lnTo>
                      <a:pt x="288" y="29"/>
                    </a:lnTo>
                    <a:lnTo>
                      <a:pt x="291" y="28"/>
                    </a:lnTo>
                    <a:lnTo>
                      <a:pt x="300" y="28"/>
                    </a:lnTo>
                    <a:lnTo>
                      <a:pt x="297" y="26"/>
                    </a:lnTo>
                    <a:lnTo>
                      <a:pt x="296" y="25"/>
                    </a:lnTo>
                    <a:lnTo>
                      <a:pt x="293" y="24"/>
                    </a:lnTo>
                    <a:lnTo>
                      <a:pt x="292" y="21"/>
                    </a:lnTo>
                    <a:lnTo>
                      <a:pt x="308" y="15"/>
                    </a:lnTo>
                    <a:lnTo>
                      <a:pt x="327" y="14"/>
                    </a:lnTo>
                    <a:lnTo>
                      <a:pt x="344" y="14"/>
                    </a:lnTo>
                    <a:lnTo>
                      <a:pt x="352" y="16"/>
                    </a:lnTo>
                    <a:lnTo>
                      <a:pt x="360" y="16"/>
                    </a:lnTo>
                    <a:lnTo>
                      <a:pt x="360" y="11"/>
                    </a:lnTo>
                    <a:lnTo>
                      <a:pt x="376" y="11"/>
                    </a:lnTo>
                    <a:lnTo>
                      <a:pt x="390" y="10"/>
                    </a:lnTo>
                    <a:lnTo>
                      <a:pt x="404" y="5"/>
                    </a:lnTo>
                    <a:lnTo>
                      <a:pt x="418" y="1"/>
                    </a:lnTo>
                    <a:lnTo>
                      <a:pt x="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281"/>
              <p:cNvSpPr>
                <a:spLocks/>
              </p:cNvSpPr>
              <p:nvPr/>
            </p:nvSpPr>
            <p:spPr bwMode="auto">
              <a:xfrm>
                <a:off x="4455688" y="2370823"/>
                <a:ext cx="66322" cy="45598"/>
              </a:xfrm>
              <a:custGeom>
                <a:avLst/>
                <a:gdLst/>
                <a:ahLst/>
                <a:cxnLst>
                  <a:cxn ang="0">
                    <a:pos x="6" y="0"/>
                  </a:cxn>
                  <a:cxn ang="0">
                    <a:pos x="9" y="0"/>
                  </a:cxn>
                  <a:cxn ang="0">
                    <a:pos x="15" y="1"/>
                  </a:cxn>
                  <a:cxn ang="0">
                    <a:pos x="20" y="6"/>
                  </a:cxn>
                  <a:cxn ang="0">
                    <a:pos x="32" y="13"/>
                  </a:cxn>
                  <a:cxn ang="0">
                    <a:pos x="32" y="16"/>
                  </a:cxn>
                  <a:cxn ang="0">
                    <a:pos x="29" y="20"/>
                  </a:cxn>
                  <a:cxn ang="0">
                    <a:pos x="24" y="22"/>
                  </a:cxn>
                  <a:cxn ang="0">
                    <a:pos x="7" y="22"/>
                  </a:cxn>
                  <a:cxn ang="0">
                    <a:pos x="5" y="21"/>
                  </a:cxn>
                  <a:cxn ang="0">
                    <a:pos x="4" y="17"/>
                  </a:cxn>
                  <a:cxn ang="0">
                    <a:pos x="1" y="15"/>
                  </a:cxn>
                  <a:cxn ang="0">
                    <a:pos x="0" y="11"/>
                  </a:cxn>
                  <a:cxn ang="0">
                    <a:pos x="0" y="3"/>
                  </a:cxn>
                  <a:cxn ang="0">
                    <a:pos x="2" y="2"/>
                  </a:cxn>
                  <a:cxn ang="0">
                    <a:pos x="4" y="1"/>
                  </a:cxn>
                  <a:cxn ang="0">
                    <a:pos x="6" y="0"/>
                  </a:cxn>
                </a:cxnLst>
                <a:rect l="0" t="0" r="r" b="b"/>
                <a:pathLst>
                  <a:path w="32" h="22">
                    <a:moveTo>
                      <a:pt x="6" y="0"/>
                    </a:moveTo>
                    <a:lnTo>
                      <a:pt x="9" y="0"/>
                    </a:lnTo>
                    <a:lnTo>
                      <a:pt x="15" y="1"/>
                    </a:lnTo>
                    <a:lnTo>
                      <a:pt x="20" y="6"/>
                    </a:lnTo>
                    <a:lnTo>
                      <a:pt x="32" y="13"/>
                    </a:lnTo>
                    <a:lnTo>
                      <a:pt x="32" y="16"/>
                    </a:lnTo>
                    <a:lnTo>
                      <a:pt x="29" y="20"/>
                    </a:lnTo>
                    <a:lnTo>
                      <a:pt x="24" y="22"/>
                    </a:lnTo>
                    <a:lnTo>
                      <a:pt x="7" y="22"/>
                    </a:lnTo>
                    <a:lnTo>
                      <a:pt x="5" y="21"/>
                    </a:lnTo>
                    <a:lnTo>
                      <a:pt x="4" y="17"/>
                    </a:lnTo>
                    <a:lnTo>
                      <a:pt x="1" y="15"/>
                    </a:lnTo>
                    <a:lnTo>
                      <a:pt x="0" y="11"/>
                    </a:lnTo>
                    <a:lnTo>
                      <a:pt x="0" y="3"/>
                    </a:lnTo>
                    <a:lnTo>
                      <a:pt x="2"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282"/>
              <p:cNvSpPr>
                <a:spLocks/>
              </p:cNvSpPr>
              <p:nvPr/>
            </p:nvSpPr>
            <p:spPr bwMode="auto">
              <a:xfrm>
                <a:off x="5315792" y="2132467"/>
                <a:ext cx="39379" cy="22800"/>
              </a:xfrm>
              <a:custGeom>
                <a:avLst/>
                <a:gdLst/>
                <a:ahLst/>
                <a:cxnLst>
                  <a:cxn ang="0">
                    <a:pos x="4" y="0"/>
                  </a:cxn>
                  <a:cxn ang="0">
                    <a:pos x="11" y="0"/>
                  </a:cxn>
                  <a:cxn ang="0">
                    <a:pos x="11" y="5"/>
                  </a:cxn>
                  <a:cxn ang="0">
                    <a:pos x="19" y="5"/>
                  </a:cxn>
                  <a:cxn ang="0">
                    <a:pos x="14" y="8"/>
                  </a:cxn>
                  <a:cxn ang="0">
                    <a:pos x="11" y="10"/>
                  </a:cxn>
                  <a:cxn ang="0">
                    <a:pos x="8" y="11"/>
                  </a:cxn>
                  <a:cxn ang="0">
                    <a:pos x="5" y="11"/>
                  </a:cxn>
                  <a:cxn ang="0">
                    <a:pos x="4" y="10"/>
                  </a:cxn>
                  <a:cxn ang="0">
                    <a:pos x="1" y="9"/>
                  </a:cxn>
                  <a:cxn ang="0">
                    <a:pos x="0" y="8"/>
                  </a:cxn>
                  <a:cxn ang="0">
                    <a:pos x="0" y="4"/>
                  </a:cxn>
                  <a:cxn ang="0">
                    <a:pos x="4" y="0"/>
                  </a:cxn>
                </a:cxnLst>
                <a:rect l="0" t="0" r="r" b="b"/>
                <a:pathLst>
                  <a:path w="19" h="11">
                    <a:moveTo>
                      <a:pt x="4" y="0"/>
                    </a:moveTo>
                    <a:lnTo>
                      <a:pt x="11" y="0"/>
                    </a:lnTo>
                    <a:lnTo>
                      <a:pt x="11" y="5"/>
                    </a:lnTo>
                    <a:lnTo>
                      <a:pt x="19" y="5"/>
                    </a:lnTo>
                    <a:lnTo>
                      <a:pt x="14" y="8"/>
                    </a:lnTo>
                    <a:lnTo>
                      <a:pt x="11" y="10"/>
                    </a:lnTo>
                    <a:lnTo>
                      <a:pt x="8" y="11"/>
                    </a:lnTo>
                    <a:lnTo>
                      <a:pt x="5" y="11"/>
                    </a:lnTo>
                    <a:lnTo>
                      <a:pt x="4" y="10"/>
                    </a:lnTo>
                    <a:lnTo>
                      <a:pt x="1" y="9"/>
                    </a:lnTo>
                    <a:lnTo>
                      <a:pt x="0" y="8"/>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283"/>
              <p:cNvSpPr>
                <a:spLocks/>
              </p:cNvSpPr>
              <p:nvPr/>
            </p:nvSpPr>
            <p:spPr bwMode="auto">
              <a:xfrm>
                <a:off x="4352061" y="3069302"/>
                <a:ext cx="155441" cy="153375"/>
              </a:xfrm>
              <a:custGeom>
                <a:avLst/>
                <a:gdLst/>
                <a:ahLst/>
                <a:cxnLst>
                  <a:cxn ang="0">
                    <a:pos x="39" y="0"/>
                  </a:cxn>
                  <a:cxn ang="0">
                    <a:pos x="41" y="3"/>
                  </a:cxn>
                  <a:cxn ang="0">
                    <a:pos x="34" y="17"/>
                  </a:cxn>
                  <a:cxn ang="0">
                    <a:pos x="30" y="29"/>
                  </a:cxn>
                  <a:cxn ang="0">
                    <a:pos x="35" y="25"/>
                  </a:cxn>
                  <a:cxn ang="0">
                    <a:pos x="42" y="27"/>
                  </a:cxn>
                  <a:cxn ang="0">
                    <a:pos x="40" y="32"/>
                  </a:cxn>
                  <a:cxn ang="0">
                    <a:pos x="47" y="35"/>
                  </a:cxn>
                  <a:cxn ang="0">
                    <a:pos x="65" y="34"/>
                  </a:cxn>
                  <a:cxn ang="0">
                    <a:pos x="64" y="39"/>
                  </a:cxn>
                  <a:cxn ang="0">
                    <a:pos x="65" y="46"/>
                  </a:cxn>
                  <a:cxn ang="0">
                    <a:pos x="69" y="45"/>
                  </a:cxn>
                  <a:cxn ang="0">
                    <a:pos x="65" y="50"/>
                  </a:cxn>
                  <a:cxn ang="0">
                    <a:pos x="66" y="54"/>
                  </a:cxn>
                  <a:cxn ang="0">
                    <a:pos x="67" y="58"/>
                  </a:cxn>
                  <a:cxn ang="0">
                    <a:pos x="72" y="55"/>
                  </a:cxn>
                  <a:cxn ang="0">
                    <a:pos x="74" y="59"/>
                  </a:cxn>
                  <a:cxn ang="0">
                    <a:pos x="75" y="63"/>
                  </a:cxn>
                  <a:cxn ang="0">
                    <a:pos x="74" y="70"/>
                  </a:cxn>
                  <a:cxn ang="0">
                    <a:pos x="69" y="74"/>
                  </a:cxn>
                  <a:cxn ang="0">
                    <a:pos x="66" y="71"/>
                  </a:cxn>
                  <a:cxn ang="0">
                    <a:pos x="65" y="69"/>
                  </a:cxn>
                  <a:cxn ang="0">
                    <a:pos x="64" y="68"/>
                  </a:cxn>
                  <a:cxn ang="0">
                    <a:pos x="60" y="65"/>
                  </a:cxn>
                  <a:cxn ang="0">
                    <a:pos x="59" y="59"/>
                  </a:cxn>
                  <a:cxn ang="0">
                    <a:pos x="55" y="61"/>
                  </a:cxn>
                  <a:cxn ang="0">
                    <a:pos x="46" y="68"/>
                  </a:cxn>
                  <a:cxn ang="0">
                    <a:pos x="44" y="66"/>
                  </a:cxn>
                  <a:cxn ang="0">
                    <a:pos x="46" y="61"/>
                  </a:cxn>
                  <a:cxn ang="0">
                    <a:pos x="40" y="63"/>
                  </a:cxn>
                  <a:cxn ang="0">
                    <a:pos x="32" y="61"/>
                  </a:cxn>
                  <a:cxn ang="0">
                    <a:pos x="25" y="63"/>
                  </a:cxn>
                  <a:cxn ang="0">
                    <a:pos x="20" y="59"/>
                  </a:cxn>
                  <a:cxn ang="0">
                    <a:pos x="10" y="60"/>
                  </a:cxn>
                  <a:cxn ang="0">
                    <a:pos x="6" y="61"/>
                  </a:cxn>
                  <a:cxn ang="0">
                    <a:pos x="0" y="59"/>
                  </a:cxn>
                  <a:cxn ang="0">
                    <a:pos x="2" y="55"/>
                  </a:cxn>
                  <a:cxn ang="0">
                    <a:pos x="5" y="51"/>
                  </a:cxn>
                  <a:cxn ang="0">
                    <a:pos x="7" y="47"/>
                  </a:cxn>
                  <a:cxn ang="0">
                    <a:pos x="3" y="45"/>
                  </a:cxn>
                  <a:cxn ang="0">
                    <a:pos x="16" y="30"/>
                  </a:cxn>
                  <a:cxn ang="0">
                    <a:pos x="26" y="12"/>
                  </a:cxn>
                  <a:cxn ang="0">
                    <a:pos x="29" y="6"/>
                  </a:cxn>
                  <a:cxn ang="0">
                    <a:pos x="32" y="1"/>
                  </a:cxn>
                </a:cxnLst>
                <a:rect l="0" t="0" r="r" b="b"/>
                <a:pathLst>
                  <a:path w="75" h="74">
                    <a:moveTo>
                      <a:pt x="35" y="0"/>
                    </a:moveTo>
                    <a:lnTo>
                      <a:pt x="39" y="0"/>
                    </a:lnTo>
                    <a:lnTo>
                      <a:pt x="41" y="2"/>
                    </a:lnTo>
                    <a:lnTo>
                      <a:pt x="41" y="3"/>
                    </a:lnTo>
                    <a:lnTo>
                      <a:pt x="39" y="11"/>
                    </a:lnTo>
                    <a:lnTo>
                      <a:pt x="34" y="17"/>
                    </a:lnTo>
                    <a:lnTo>
                      <a:pt x="30" y="25"/>
                    </a:lnTo>
                    <a:lnTo>
                      <a:pt x="30" y="29"/>
                    </a:lnTo>
                    <a:lnTo>
                      <a:pt x="32" y="27"/>
                    </a:lnTo>
                    <a:lnTo>
                      <a:pt x="35" y="25"/>
                    </a:lnTo>
                    <a:lnTo>
                      <a:pt x="40" y="25"/>
                    </a:lnTo>
                    <a:lnTo>
                      <a:pt x="42" y="27"/>
                    </a:lnTo>
                    <a:lnTo>
                      <a:pt x="40" y="29"/>
                    </a:lnTo>
                    <a:lnTo>
                      <a:pt x="40" y="32"/>
                    </a:lnTo>
                    <a:lnTo>
                      <a:pt x="47" y="32"/>
                    </a:lnTo>
                    <a:lnTo>
                      <a:pt x="47" y="35"/>
                    </a:lnTo>
                    <a:lnTo>
                      <a:pt x="52" y="34"/>
                    </a:lnTo>
                    <a:lnTo>
                      <a:pt x="65" y="34"/>
                    </a:lnTo>
                    <a:lnTo>
                      <a:pt x="65" y="36"/>
                    </a:lnTo>
                    <a:lnTo>
                      <a:pt x="64" y="39"/>
                    </a:lnTo>
                    <a:lnTo>
                      <a:pt x="64" y="46"/>
                    </a:lnTo>
                    <a:lnTo>
                      <a:pt x="65" y="46"/>
                    </a:lnTo>
                    <a:lnTo>
                      <a:pt x="67" y="45"/>
                    </a:lnTo>
                    <a:lnTo>
                      <a:pt x="69" y="45"/>
                    </a:lnTo>
                    <a:lnTo>
                      <a:pt x="67" y="47"/>
                    </a:lnTo>
                    <a:lnTo>
                      <a:pt x="65" y="50"/>
                    </a:lnTo>
                    <a:lnTo>
                      <a:pt x="65" y="52"/>
                    </a:lnTo>
                    <a:lnTo>
                      <a:pt x="66" y="54"/>
                    </a:lnTo>
                    <a:lnTo>
                      <a:pt x="67" y="56"/>
                    </a:lnTo>
                    <a:lnTo>
                      <a:pt x="67" y="58"/>
                    </a:lnTo>
                    <a:lnTo>
                      <a:pt x="70" y="58"/>
                    </a:lnTo>
                    <a:lnTo>
                      <a:pt x="72" y="55"/>
                    </a:lnTo>
                    <a:lnTo>
                      <a:pt x="72" y="58"/>
                    </a:lnTo>
                    <a:lnTo>
                      <a:pt x="74" y="59"/>
                    </a:lnTo>
                    <a:lnTo>
                      <a:pt x="74" y="60"/>
                    </a:lnTo>
                    <a:lnTo>
                      <a:pt x="75" y="63"/>
                    </a:lnTo>
                    <a:lnTo>
                      <a:pt x="75" y="68"/>
                    </a:lnTo>
                    <a:lnTo>
                      <a:pt x="74" y="70"/>
                    </a:lnTo>
                    <a:lnTo>
                      <a:pt x="71" y="73"/>
                    </a:lnTo>
                    <a:lnTo>
                      <a:pt x="69" y="74"/>
                    </a:lnTo>
                    <a:lnTo>
                      <a:pt x="67" y="74"/>
                    </a:lnTo>
                    <a:lnTo>
                      <a:pt x="66" y="71"/>
                    </a:lnTo>
                    <a:lnTo>
                      <a:pt x="65" y="70"/>
                    </a:lnTo>
                    <a:lnTo>
                      <a:pt x="65" y="69"/>
                    </a:lnTo>
                    <a:lnTo>
                      <a:pt x="64" y="69"/>
                    </a:lnTo>
                    <a:lnTo>
                      <a:pt x="64" y="68"/>
                    </a:lnTo>
                    <a:lnTo>
                      <a:pt x="61" y="68"/>
                    </a:lnTo>
                    <a:lnTo>
                      <a:pt x="60" y="65"/>
                    </a:lnTo>
                    <a:lnTo>
                      <a:pt x="60" y="61"/>
                    </a:lnTo>
                    <a:lnTo>
                      <a:pt x="59" y="59"/>
                    </a:lnTo>
                    <a:lnTo>
                      <a:pt x="57" y="58"/>
                    </a:lnTo>
                    <a:lnTo>
                      <a:pt x="55" y="61"/>
                    </a:lnTo>
                    <a:lnTo>
                      <a:pt x="50" y="66"/>
                    </a:lnTo>
                    <a:lnTo>
                      <a:pt x="46" y="68"/>
                    </a:lnTo>
                    <a:lnTo>
                      <a:pt x="44" y="68"/>
                    </a:lnTo>
                    <a:lnTo>
                      <a:pt x="44" y="66"/>
                    </a:lnTo>
                    <a:lnTo>
                      <a:pt x="49" y="61"/>
                    </a:lnTo>
                    <a:lnTo>
                      <a:pt x="46" y="61"/>
                    </a:lnTo>
                    <a:lnTo>
                      <a:pt x="42" y="63"/>
                    </a:lnTo>
                    <a:lnTo>
                      <a:pt x="40" y="63"/>
                    </a:lnTo>
                    <a:lnTo>
                      <a:pt x="37" y="60"/>
                    </a:lnTo>
                    <a:lnTo>
                      <a:pt x="32" y="61"/>
                    </a:lnTo>
                    <a:lnTo>
                      <a:pt x="29" y="63"/>
                    </a:lnTo>
                    <a:lnTo>
                      <a:pt x="25" y="63"/>
                    </a:lnTo>
                    <a:lnTo>
                      <a:pt x="22" y="60"/>
                    </a:lnTo>
                    <a:lnTo>
                      <a:pt x="20" y="59"/>
                    </a:lnTo>
                    <a:lnTo>
                      <a:pt x="12" y="59"/>
                    </a:lnTo>
                    <a:lnTo>
                      <a:pt x="10" y="60"/>
                    </a:lnTo>
                    <a:lnTo>
                      <a:pt x="8" y="60"/>
                    </a:lnTo>
                    <a:lnTo>
                      <a:pt x="6" y="61"/>
                    </a:lnTo>
                    <a:lnTo>
                      <a:pt x="2" y="61"/>
                    </a:lnTo>
                    <a:lnTo>
                      <a:pt x="0" y="59"/>
                    </a:lnTo>
                    <a:lnTo>
                      <a:pt x="0" y="56"/>
                    </a:lnTo>
                    <a:lnTo>
                      <a:pt x="2" y="55"/>
                    </a:lnTo>
                    <a:lnTo>
                      <a:pt x="3" y="54"/>
                    </a:lnTo>
                    <a:lnTo>
                      <a:pt x="5" y="51"/>
                    </a:lnTo>
                    <a:lnTo>
                      <a:pt x="7" y="50"/>
                    </a:lnTo>
                    <a:lnTo>
                      <a:pt x="7" y="47"/>
                    </a:lnTo>
                    <a:lnTo>
                      <a:pt x="5" y="46"/>
                    </a:lnTo>
                    <a:lnTo>
                      <a:pt x="3" y="45"/>
                    </a:lnTo>
                    <a:lnTo>
                      <a:pt x="11" y="39"/>
                    </a:lnTo>
                    <a:lnTo>
                      <a:pt x="16" y="30"/>
                    </a:lnTo>
                    <a:lnTo>
                      <a:pt x="21" y="20"/>
                    </a:lnTo>
                    <a:lnTo>
                      <a:pt x="26" y="12"/>
                    </a:lnTo>
                    <a:lnTo>
                      <a:pt x="27" y="10"/>
                    </a:lnTo>
                    <a:lnTo>
                      <a:pt x="29" y="6"/>
                    </a:lnTo>
                    <a:lnTo>
                      <a:pt x="30" y="3"/>
                    </a:lnTo>
                    <a:lnTo>
                      <a:pt x="32" y="1"/>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284"/>
              <p:cNvSpPr>
                <a:spLocks/>
              </p:cNvSpPr>
              <p:nvPr/>
            </p:nvSpPr>
            <p:spPr bwMode="auto">
              <a:xfrm>
                <a:off x="3804910" y="3019559"/>
                <a:ext cx="29015" cy="14509"/>
              </a:xfrm>
              <a:custGeom>
                <a:avLst/>
                <a:gdLst/>
                <a:ahLst/>
                <a:cxnLst>
                  <a:cxn ang="0">
                    <a:pos x="0" y="0"/>
                  </a:cxn>
                  <a:cxn ang="0">
                    <a:pos x="6" y="0"/>
                  </a:cxn>
                  <a:cxn ang="0">
                    <a:pos x="11" y="2"/>
                  </a:cxn>
                  <a:cxn ang="0">
                    <a:pos x="14" y="5"/>
                  </a:cxn>
                  <a:cxn ang="0">
                    <a:pos x="14" y="7"/>
                  </a:cxn>
                  <a:cxn ang="0">
                    <a:pos x="9" y="7"/>
                  </a:cxn>
                  <a:cxn ang="0">
                    <a:pos x="5" y="6"/>
                  </a:cxn>
                  <a:cxn ang="0">
                    <a:pos x="0" y="4"/>
                  </a:cxn>
                  <a:cxn ang="0">
                    <a:pos x="0" y="0"/>
                  </a:cxn>
                </a:cxnLst>
                <a:rect l="0" t="0" r="r" b="b"/>
                <a:pathLst>
                  <a:path w="14" h="7">
                    <a:moveTo>
                      <a:pt x="0" y="0"/>
                    </a:moveTo>
                    <a:lnTo>
                      <a:pt x="6" y="0"/>
                    </a:lnTo>
                    <a:lnTo>
                      <a:pt x="11" y="2"/>
                    </a:lnTo>
                    <a:lnTo>
                      <a:pt x="14" y="5"/>
                    </a:lnTo>
                    <a:lnTo>
                      <a:pt x="14" y="7"/>
                    </a:lnTo>
                    <a:lnTo>
                      <a:pt x="9" y="7"/>
                    </a:lnTo>
                    <a:lnTo>
                      <a:pt x="5"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1285"/>
              <p:cNvSpPr>
                <a:spLocks/>
              </p:cNvSpPr>
              <p:nvPr/>
            </p:nvSpPr>
            <p:spPr bwMode="auto">
              <a:xfrm>
                <a:off x="2689883" y="3100393"/>
                <a:ext cx="113991" cy="72543"/>
              </a:xfrm>
              <a:custGeom>
                <a:avLst/>
                <a:gdLst/>
                <a:ahLst/>
                <a:cxnLst>
                  <a:cxn ang="0">
                    <a:pos x="4" y="0"/>
                  </a:cxn>
                  <a:cxn ang="0">
                    <a:pos x="9" y="0"/>
                  </a:cxn>
                  <a:cxn ang="0">
                    <a:pos x="11" y="1"/>
                  </a:cxn>
                  <a:cxn ang="0">
                    <a:pos x="15" y="5"/>
                  </a:cxn>
                  <a:cxn ang="0">
                    <a:pos x="18" y="6"/>
                  </a:cxn>
                  <a:cxn ang="0">
                    <a:pos x="33" y="12"/>
                  </a:cxn>
                  <a:cxn ang="0">
                    <a:pos x="44" y="21"/>
                  </a:cxn>
                  <a:cxn ang="0">
                    <a:pos x="55" y="32"/>
                  </a:cxn>
                  <a:cxn ang="0">
                    <a:pos x="55" y="35"/>
                  </a:cxn>
                  <a:cxn ang="0">
                    <a:pos x="51" y="35"/>
                  </a:cxn>
                  <a:cxn ang="0">
                    <a:pos x="44" y="34"/>
                  </a:cxn>
                  <a:cxn ang="0">
                    <a:pos x="35" y="29"/>
                  </a:cxn>
                  <a:cxn ang="0">
                    <a:pos x="28" y="25"/>
                  </a:cxn>
                  <a:cxn ang="0">
                    <a:pos x="21" y="20"/>
                  </a:cxn>
                  <a:cxn ang="0">
                    <a:pos x="25" y="16"/>
                  </a:cxn>
                  <a:cxn ang="0">
                    <a:pos x="16" y="15"/>
                  </a:cxn>
                  <a:cxn ang="0">
                    <a:pos x="9" y="12"/>
                  </a:cxn>
                  <a:cxn ang="0">
                    <a:pos x="4" y="7"/>
                  </a:cxn>
                  <a:cxn ang="0">
                    <a:pos x="6" y="5"/>
                  </a:cxn>
                  <a:cxn ang="0">
                    <a:pos x="9" y="4"/>
                  </a:cxn>
                  <a:cxn ang="0">
                    <a:pos x="6" y="4"/>
                  </a:cxn>
                  <a:cxn ang="0">
                    <a:pos x="5" y="2"/>
                  </a:cxn>
                  <a:cxn ang="0">
                    <a:pos x="0" y="2"/>
                  </a:cxn>
                  <a:cxn ang="0">
                    <a:pos x="2" y="1"/>
                  </a:cxn>
                  <a:cxn ang="0">
                    <a:pos x="4" y="0"/>
                  </a:cxn>
                </a:cxnLst>
                <a:rect l="0" t="0" r="r" b="b"/>
                <a:pathLst>
                  <a:path w="55" h="35">
                    <a:moveTo>
                      <a:pt x="4" y="0"/>
                    </a:moveTo>
                    <a:lnTo>
                      <a:pt x="9" y="0"/>
                    </a:lnTo>
                    <a:lnTo>
                      <a:pt x="11" y="1"/>
                    </a:lnTo>
                    <a:lnTo>
                      <a:pt x="15" y="5"/>
                    </a:lnTo>
                    <a:lnTo>
                      <a:pt x="18" y="6"/>
                    </a:lnTo>
                    <a:lnTo>
                      <a:pt x="33" y="12"/>
                    </a:lnTo>
                    <a:lnTo>
                      <a:pt x="44" y="21"/>
                    </a:lnTo>
                    <a:lnTo>
                      <a:pt x="55" y="32"/>
                    </a:lnTo>
                    <a:lnTo>
                      <a:pt x="55" y="35"/>
                    </a:lnTo>
                    <a:lnTo>
                      <a:pt x="51" y="35"/>
                    </a:lnTo>
                    <a:lnTo>
                      <a:pt x="44" y="34"/>
                    </a:lnTo>
                    <a:lnTo>
                      <a:pt x="35" y="29"/>
                    </a:lnTo>
                    <a:lnTo>
                      <a:pt x="28" y="25"/>
                    </a:lnTo>
                    <a:lnTo>
                      <a:pt x="21" y="20"/>
                    </a:lnTo>
                    <a:lnTo>
                      <a:pt x="25" y="16"/>
                    </a:lnTo>
                    <a:lnTo>
                      <a:pt x="16" y="15"/>
                    </a:lnTo>
                    <a:lnTo>
                      <a:pt x="9" y="12"/>
                    </a:lnTo>
                    <a:lnTo>
                      <a:pt x="4" y="7"/>
                    </a:lnTo>
                    <a:lnTo>
                      <a:pt x="6" y="5"/>
                    </a:lnTo>
                    <a:lnTo>
                      <a:pt x="9" y="4"/>
                    </a:lnTo>
                    <a:lnTo>
                      <a:pt x="6" y="4"/>
                    </a:lnTo>
                    <a:lnTo>
                      <a:pt x="5" y="2"/>
                    </a:lnTo>
                    <a:lnTo>
                      <a:pt x="0" y="2"/>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1286"/>
              <p:cNvSpPr>
                <a:spLocks/>
              </p:cNvSpPr>
              <p:nvPr/>
            </p:nvSpPr>
            <p:spPr bwMode="auto">
              <a:xfrm>
                <a:off x="2577965" y="2992615"/>
                <a:ext cx="33161" cy="60107"/>
              </a:xfrm>
              <a:custGeom>
                <a:avLst/>
                <a:gdLst/>
                <a:ahLst/>
                <a:cxnLst>
                  <a:cxn ang="0">
                    <a:pos x="0" y="0"/>
                  </a:cxn>
                  <a:cxn ang="0">
                    <a:pos x="3" y="0"/>
                  </a:cxn>
                  <a:cxn ang="0">
                    <a:pos x="5" y="1"/>
                  </a:cxn>
                  <a:cxn ang="0">
                    <a:pos x="6" y="3"/>
                  </a:cxn>
                  <a:cxn ang="0">
                    <a:pos x="9" y="4"/>
                  </a:cxn>
                  <a:cxn ang="0">
                    <a:pos x="8" y="5"/>
                  </a:cxn>
                  <a:cxn ang="0">
                    <a:pos x="8" y="6"/>
                  </a:cxn>
                  <a:cxn ang="0">
                    <a:pos x="6" y="8"/>
                  </a:cxn>
                  <a:cxn ang="0">
                    <a:pos x="6" y="9"/>
                  </a:cxn>
                  <a:cxn ang="0">
                    <a:pos x="8" y="9"/>
                  </a:cxn>
                  <a:cxn ang="0">
                    <a:pos x="11" y="5"/>
                  </a:cxn>
                  <a:cxn ang="0">
                    <a:pos x="13" y="3"/>
                  </a:cxn>
                  <a:cxn ang="0">
                    <a:pos x="13" y="14"/>
                  </a:cxn>
                  <a:cxn ang="0">
                    <a:pos x="14" y="17"/>
                  </a:cxn>
                  <a:cxn ang="0">
                    <a:pos x="14" y="18"/>
                  </a:cxn>
                  <a:cxn ang="0">
                    <a:pos x="13" y="19"/>
                  </a:cxn>
                  <a:cxn ang="0">
                    <a:pos x="13" y="23"/>
                  </a:cxn>
                  <a:cxn ang="0">
                    <a:pos x="16" y="27"/>
                  </a:cxn>
                  <a:cxn ang="0">
                    <a:pos x="16" y="29"/>
                  </a:cxn>
                  <a:cxn ang="0">
                    <a:pos x="15" y="29"/>
                  </a:cxn>
                  <a:cxn ang="0">
                    <a:pos x="14" y="28"/>
                  </a:cxn>
                  <a:cxn ang="0">
                    <a:pos x="11" y="27"/>
                  </a:cxn>
                  <a:cxn ang="0">
                    <a:pos x="10" y="24"/>
                  </a:cxn>
                  <a:cxn ang="0">
                    <a:pos x="10" y="19"/>
                  </a:cxn>
                  <a:cxn ang="0">
                    <a:pos x="11" y="18"/>
                  </a:cxn>
                  <a:cxn ang="0">
                    <a:pos x="11" y="17"/>
                  </a:cxn>
                  <a:cxn ang="0">
                    <a:pos x="9" y="15"/>
                  </a:cxn>
                  <a:cxn ang="0">
                    <a:pos x="8" y="14"/>
                  </a:cxn>
                  <a:cxn ang="0">
                    <a:pos x="6" y="11"/>
                  </a:cxn>
                  <a:cxn ang="0">
                    <a:pos x="5" y="11"/>
                  </a:cxn>
                  <a:cxn ang="0">
                    <a:pos x="3" y="9"/>
                  </a:cxn>
                  <a:cxn ang="0">
                    <a:pos x="0" y="4"/>
                  </a:cxn>
                  <a:cxn ang="0">
                    <a:pos x="0" y="0"/>
                  </a:cxn>
                </a:cxnLst>
                <a:rect l="0" t="0" r="r" b="b"/>
                <a:pathLst>
                  <a:path w="16" h="29">
                    <a:moveTo>
                      <a:pt x="0" y="0"/>
                    </a:moveTo>
                    <a:lnTo>
                      <a:pt x="3" y="0"/>
                    </a:lnTo>
                    <a:lnTo>
                      <a:pt x="5" y="1"/>
                    </a:lnTo>
                    <a:lnTo>
                      <a:pt x="6" y="3"/>
                    </a:lnTo>
                    <a:lnTo>
                      <a:pt x="9" y="4"/>
                    </a:lnTo>
                    <a:lnTo>
                      <a:pt x="8" y="5"/>
                    </a:lnTo>
                    <a:lnTo>
                      <a:pt x="8" y="6"/>
                    </a:lnTo>
                    <a:lnTo>
                      <a:pt x="6" y="8"/>
                    </a:lnTo>
                    <a:lnTo>
                      <a:pt x="6" y="9"/>
                    </a:lnTo>
                    <a:lnTo>
                      <a:pt x="8" y="9"/>
                    </a:lnTo>
                    <a:lnTo>
                      <a:pt x="11" y="5"/>
                    </a:lnTo>
                    <a:lnTo>
                      <a:pt x="13" y="3"/>
                    </a:lnTo>
                    <a:lnTo>
                      <a:pt x="13" y="14"/>
                    </a:lnTo>
                    <a:lnTo>
                      <a:pt x="14" y="17"/>
                    </a:lnTo>
                    <a:lnTo>
                      <a:pt x="14" y="18"/>
                    </a:lnTo>
                    <a:lnTo>
                      <a:pt x="13" y="19"/>
                    </a:lnTo>
                    <a:lnTo>
                      <a:pt x="13" y="23"/>
                    </a:lnTo>
                    <a:lnTo>
                      <a:pt x="16" y="27"/>
                    </a:lnTo>
                    <a:lnTo>
                      <a:pt x="16" y="29"/>
                    </a:lnTo>
                    <a:lnTo>
                      <a:pt x="15" y="29"/>
                    </a:lnTo>
                    <a:lnTo>
                      <a:pt x="14" y="28"/>
                    </a:lnTo>
                    <a:lnTo>
                      <a:pt x="11" y="27"/>
                    </a:lnTo>
                    <a:lnTo>
                      <a:pt x="10" y="24"/>
                    </a:lnTo>
                    <a:lnTo>
                      <a:pt x="10" y="19"/>
                    </a:lnTo>
                    <a:lnTo>
                      <a:pt x="11" y="18"/>
                    </a:lnTo>
                    <a:lnTo>
                      <a:pt x="11" y="17"/>
                    </a:lnTo>
                    <a:lnTo>
                      <a:pt x="9" y="15"/>
                    </a:lnTo>
                    <a:lnTo>
                      <a:pt x="8" y="14"/>
                    </a:lnTo>
                    <a:lnTo>
                      <a:pt x="6" y="11"/>
                    </a:lnTo>
                    <a:lnTo>
                      <a:pt x="5" y="11"/>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287"/>
              <p:cNvSpPr>
                <a:spLocks/>
              </p:cNvSpPr>
              <p:nvPr/>
            </p:nvSpPr>
            <p:spPr bwMode="auto">
              <a:xfrm>
                <a:off x="2063974" y="2866183"/>
                <a:ext cx="47669" cy="33163"/>
              </a:xfrm>
              <a:custGeom>
                <a:avLst/>
                <a:gdLst/>
                <a:ahLst/>
                <a:cxnLst>
                  <a:cxn ang="0">
                    <a:pos x="20" y="0"/>
                  </a:cxn>
                  <a:cxn ang="0">
                    <a:pos x="23" y="0"/>
                  </a:cxn>
                  <a:cxn ang="0">
                    <a:pos x="23" y="5"/>
                  </a:cxn>
                  <a:cxn ang="0">
                    <a:pos x="16" y="10"/>
                  </a:cxn>
                  <a:cxn ang="0">
                    <a:pos x="12" y="13"/>
                  </a:cxn>
                  <a:cxn ang="0">
                    <a:pos x="8" y="16"/>
                  </a:cxn>
                  <a:cxn ang="0">
                    <a:pos x="3" y="13"/>
                  </a:cxn>
                  <a:cxn ang="0">
                    <a:pos x="2" y="12"/>
                  </a:cxn>
                  <a:cxn ang="0">
                    <a:pos x="0" y="11"/>
                  </a:cxn>
                  <a:cxn ang="0">
                    <a:pos x="0" y="6"/>
                  </a:cxn>
                  <a:cxn ang="0">
                    <a:pos x="10" y="2"/>
                  </a:cxn>
                  <a:cxn ang="0">
                    <a:pos x="20" y="0"/>
                  </a:cxn>
                </a:cxnLst>
                <a:rect l="0" t="0" r="r" b="b"/>
                <a:pathLst>
                  <a:path w="23" h="16">
                    <a:moveTo>
                      <a:pt x="20" y="0"/>
                    </a:moveTo>
                    <a:lnTo>
                      <a:pt x="23" y="0"/>
                    </a:lnTo>
                    <a:lnTo>
                      <a:pt x="23" y="5"/>
                    </a:lnTo>
                    <a:lnTo>
                      <a:pt x="16" y="10"/>
                    </a:lnTo>
                    <a:lnTo>
                      <a:pt x="12" y="13"/>
                    </a:lnTo>
                    <a:lnTo>
                      <a:pt x="8" y="16"/>
                    </a:lnTo>
                    <a:lnTo>
                      <a:pt x="3" y="13"/>
                    </a:lnTo>
                    <a:lnTo>
                      <a:pt x="2" y="12"/>
                    </a:lnTo>
                    <a:lnTo>
                      <a:pt x="0" y="11"/>
                    </a:lnTo>
                    <a:lnTo>
                      <a:pt x="0" y="6"/>
                    </a:lnTo>
                    <a:lnTo>
                      <a:pt x="10"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1288"/>
              <p:cNvSpPr>
                <a:spLocks/>
              </p:cNvSpPr>
              <p:nvPr/>
            </p:nvSpPr>
            <p:spPr bwMode="auto">
              <a:xfrm>
                <a:off x="4229781" y="3123191"/>
                <a:ext cx="60104" cy="26946"/>
              </a:xfrm>
              <a:custGeom>
                <a:avLst/>
                <a:gdLst/>
                <a:ahLst/>
                <a:cxnLst>
                  <a:cxn ang="0">
                    <a:pos x="8" y="0"/>
                  </a:cxn>
                  <a:cxn ang="0">
                    <a:pos x="16" y="3"/>
                  </a:cxn>
                  <a:cxn ang="0">
                    <a:pos x="29" y="10"/>
                  </a:cxn>
                  <a:cxn ang="0">
                    <a:pos x="27" y="11"/>
                  </a:cxn>
                  <a:cxn ang="0">
                    <a:pos x="25" y="13"/>
                  </a:cxn>
                  <a:cxn ang="0">
                    <a:pos x="22" y="13"/>
                  </a:cxn>
                  <a:cxn ang="0">
                    <a:pos x="15" y="10"/>
                  </a:cxn>
                  <a:cxn ang="0">
                    <a:pos x="6" y="6"/>
                  </a:cxn>
                  <a:cxn ang="0">
                    <a:pos x="0" y="1"/>
                  </a:cxn>
                  <a:cxn ang="0">
                    <a:pos x="8" y="0"/>
                  </a:cxn>
                </a:cxnLst>
                <a:rect l="0" t="0" r="r" b="b"/>
                <a:pathLst>
                  <a:path w="29" h="13">
                    <a:moveTo>
                      <a:pt x="8" y="0"/>
                    </a:moveTo>
                    <a:lnTo>
                      <a:pt x="16" y="3"/>
                    </a:lnTo>
                    <a:lnTo>
                      <a:pt x="29" y="10"/>
                    </a:lnTo>
                    <a:lnTo>
                      <a:pt x="27" y="11"/>
                    </a:lnTo>
                    <a:lnTo>
                      <a:pt x="25" y="13"/>
                    </a:lnTo>
                    <a:lnTo>
                      <a:pt x="22" y="13"/>
                    </a:lnTo>
                    <a:lnTo>
                      <a:pt x="15" y="10"/>
                    </a:lnTo>
                    <a:lnTo>
                      <a:pt x="6" y="6"/>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289"/>
              <p:cNvSpPr>
                <a:spLocks/>
              </p:cNvSpPr>
              <p:nvPr/>
            </p:nvSpPr>
            <p:spPr bwMode="auto">
              <a:xfrm>
                <a:off x="4231854" y="3216461"/>
                <a:ext cx="47669" cy="26946"/>
              </a:xfrm>
              <a:custGeom>
                <a:avLst/>
                <a:gdLst/>
                <a:ahLst/>
                <a:cxnLst>
                  <a:cxn ang="0">
                    <a:pos x="2" y="0"/>
                  </a:cxn>
                  <a:cxn ang="0">
                    <a:pos x="4" y="3"/>
                  </a:cxn>
                  <a:cxn ang="0">
                    <a:pos x="11" y="7"/>
                  </a:cxn>
                  <a:cxn ang="0">
                    <a:pos x="23" y="7"/>
                  </a:cxn>
                  <a:cxn ang="0">
                    <a:pos x="23" y="10"/>
                  </a:cxn>
                  <a:cxn ang="0">
                    <a:pos x="20" y="12"/>
                  </a:cxn>
                  <a:cxn ang="0">
                    <a:pos x="19" y="13"/>
                  </a:cxn>
                  <a:cxn ang="0">
                    <a:pos x="16" y="13"/>
                  </a:cxn>
                  <a:cxn ang="0">
                    <a:pos x="14" y="12"/>
                  </a:cxn>
                  <a:cxn ang="0">
                    <a:pos x="10" y="9"/>
                  </a:cxn>
                  <a:cxn ang="0">
                    <a:pos x="6" y="8"/>
                  </a:cxn>
                  <a:cxn ang="0">
                    <a:pos x="2" y="5"/>
                  </a:cxn>
                  <a:cxn ang="0">
                    <a:pos x="0" y="3"/>
                  </a:cxn>
                  <a:cxn ang="0">
                    <a:pos x="2" y="0"/>
                  </a:cxn>
                </a:cxnLst>
                <a:rect l="0" t="0" r="r" b="b"/>
                <a:pathLst>
                  <a:path w="23" h="13">
                    <a:moveTo>
                      <a:pt x="2" y="0"/>
                    </a:moveTo>
                    <a:lnTo>
                      <a:pt x="4" y="3"/>
                    </a:lnTo>
                    <a:lnTo>
                      <a:pt x="11" y="7"/>
                    </a:lnTo>
                    <a:lnTo>
                      <a:pt x="23" y="7"/>
                    </a:lnTo>
                    <a:lnTo>
                      <a:pt x="23" y="10"/>
                    </a:lnTo>
                    <a:lnTo>
                      <a:pt x="20" y="12"/>
                    </a:lnTo>
                    <a:lnTo>
                      <a:pt x="19" y="13"/>
                    </a:lnTo>
                    <a:lnTo>
                      <a:pt x="16" y="13"/>
                    </a:lnTo>
                    <a:lnTo>
                      <a:pt x="14" y="12"/>
                    </a:lnTo>
                    <a:lnTo>
                      <a:pt x="10" y="9"/>
                    </a:lnTo>
                    <a:lnTo>
                      <a:pt x="6" y="8"/>
                    </a:lnTo>
                    <a:lnTo>
                      <a:pt x="2"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290"/>
              <p:cNvSpPr>
                <a:spLocks/>
              </p:cNvSpPr>
              <p:nvPr/>
            </p:nvSpPr>
            <p:spPr bwMode="auto">
              <a:xfrm>
                <a:off x="4302321" y="3216461"/>
                <a:ext cx="31089" cy="39381"/>
              </a:xfrm>
              <a:custGeom>
                <a:avLst/>
                <a:gdLst/>
                <a:ahLst/>
                <a:cxnLst>
                  <a:cxn ang="0">
                    <a:pos x="9" y="0"/>
                  </a:cxn>
                  <a:cxn ang="0">
                    <a:pos x="10" y="2"/>
                  </a:cxn>
                  <a:cxn ang="0">
                    <a:pos x="11" y="4"/>
                  </a:cxn>
                  <a:cxn ang="0">
                    <a:pos x="11" y="5"/>
                  </a:cxn>
                  <a:cxn ang="0">
                    <a:pos x="10" y="7"/>
                  </a:cxn>
                  <a:cxn ang="0">
                    <a:pos x="10" y="8"/>
                  </a:cxn>
                  <a:cxn ang="0">
                    <a:pos x="9" y="9"/>
                  </a:cxn>
                  <a:cxn ang="0">
                    <a:pos x="10" y="10"/>
                  </a:cxn>
                  <a:cxn ang="0">
                    <a:pos x="15" y="10"/>
                  </a:cxn>
                  <a:cxn ang="0">
                    <a:pos x="15" y="13"/>
                  </a:cxn>
                  <a:cxn ang="0">
                    <a:pos x="12" y="18"/>
                  </a:cxn>
                  <a:cxn ang="0">
                    <a:pos x="9" y="19"/>
                  </a:cxn>
                  <a:cxn ang="0">
                    <a:pos x="4" y="19"/>
                  </a:cxn>
                  <a:cxn ang="0">
                    <a:pos x="1" y="18"/>
                  </a:cxn>
                  <a:cxn ang="0">
                    <a:pos x="0" y="15"/>
                  </a:cxn>
                  <a:cxn ang="0">
                    <a:pos x="0" y="13"/>
                  </a:cxn>
                  <a:cxn ang="0">
                    <a:pos x="1" y="9"/>
                  </a:cxn>
                  <a:cxn ang="0">
                    <a:pos x="2" y="7"/>
                  </a:cxn>
                  <a:cxn ang="0">
                    <a:pos x="5" y="4"/>
                  </a:cxn>
                  <a:cxn ang="0">
                    <a:pos x="6" y="2"/>
                  </a:cxn>
                  <a:cxn ang="0">
                    <a:pos x="9" y="0"/>
                  </a:cxn>
                </a:cxnLst>
                <a:rect l="0" t="0" r="r" b="b"/>
                <a:pathLst>
                  <a:path w="15" h="19">
                    <a:moveTo>
                      <a:pt x="9" y="0"/>
                    </a:moveTo>
                    <a:lnTo>
                      <a:pt x="10" y="2"/>
                    </a:lnTo>
                    <a:lnTo>
                      <a:pt x="11" y="4"/>
                    </a:lnTo>
                    <a:lnTo>
                      <a:pt x="11" y="5"/>
                    </a:lnTo>
                    <a:lnTo>
                      <a:pt x="10" y="7"/>
                    </a:lnTo>
                    <a:lnTo>
                      <a:pt x="10" y="8"/>
                    </a:lnTo>
                    <a:lnTo>
                      <a:pt x="9" y="9"/>
                    </a:lnTo>
                    <a:lnTo>
                      <a:pt x="10" y="10"/>
                    </a:lnTo>
                    <a:lnTo>
                      <a:pt x="15" y="10"/>
                    </a:lnTo>
                    <a:lnTo>
                      <a:pt x="15" y="13"/>
                    </a:lnTo>
                    <a:lnTo>
                      <a:pt x="12" y="18"/>
                    </a:lnTo>
                    <a:lnTo>
                      <a:pt x="9" y="19"/>
                    </a:lnTo>
                    <a:lnTo>
                      <a:pt x="4" y="19"/>
                    </a:lnTo>
                    <a:lnTo>
                      <a:pt x="1" y="18"/>
                    </a:lnTo>
                    <a:lnTo>
                      <a:pt x="0" y="15"/>
                    </a:lnTo>
                    <a:lnTo>
                      <a:pt x="0" y="13"/>
                    </a:lnTo>
                    <a:lnTo>
                      <a:pt x="1" y="9"/>
                    </a:lnTo>
                    <a:lnTo>
                      <a:pt x="2" y="7"/>
                    </a:lnTo>
                    <a:lnTo>
                      <a:pt x="5" y="4"/>
                    </a:lnTo>
                    <a:lnTo>
                      <a:pt x="6"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291"/>
              <p:cNvSpPr>
                <a:spLocks/>
              </p:cNvSpPr>
              <p:nvPr/>
            </p:nvSpPr>
            <p:spPr bwMode="auto">
              <a:xfrm>
                <a:off x="1761385" y="2777059"/>
                <a:ext cx="39379" cy="14509"/>
              </a:xfrm>
              <a:custGeom>
                <a:avLst/>
                <a:gdLst/>
                <a:ahLst/>
                <a:cxnLst>
                  <a:cxn ang="0">
                    <a:pos x="9" y="0"/>
                  </a:cxn>
                  <a:cxn ang="0">
                    <a:pos x="15" y="0"/>
                  </a:cxn>
                  <a:cxn ang="0">
                    <a:pos x="16" y="1"/>
                  </a:cxn>
                  <a:cxn ang="0">
                    <a:pos x="18" y="4"/>
                  </a:cxn>
                  <a:cxn ang="0">
                    <a:pos x="18" y="5"/>
                  </a:cxn>
                  <a:cxn ang="0">
                    <a:pos x="19" y="7"/>
                  </a:cxn>
                  <a:cxn ang="0">
                    <a:pos x="5" y="7"/>
                  </a:cxn>
                  <a:cxn ang="0">
                    <a:pos x="3" y="5"/>
                  </a:cxn>
                  <a:cxn ang="0">
                    <a:pos x="0" y="4"/>
                  </a:cxn>
                  <a:cxn ang="0">
                    <a:pos x="6" y="4"/>
                  </a:cxn>
                  <a:cxn ang="0">
                    <a:pos x="8" y="1"/>
                  </a:cxn>
                  <a:cxn ang="0">
                    <a:pos x="9" y="0"/>
                  </a:cxn>
                </a:cxnLst>
                <a:rect l="0" t="0" r="r" b="b"/>
                <a:pathLst>
                  <a:path w="19" h="7">
                    <a:moveTo>
                      <a:pt x="9" y="0"/>
                    </a:moveTo>
                    <a:lnTo>
                      <a:pt x="15" y="0"/>
                    </a:lnTo>
                    <a:lnTo>
                      <a:pt x="16" y="1"/>
                    </a:lnTo>
                    <a:lnTo>
                      <a:pt x="18" y="4"/>
                    </a:lnTo>
                    <a:lnTo>
                      <a:pt x="18" y="5"/>
                    </a:lnTo>
                    <a:lnTo>
                      <a:pt x="19" y="7"/>
                    </a:lnTo>
                    <a:lnTo>
                      <a:pt x="5" y="7"/>
                    </a:lnTo>
                    <a:lnTo>
                      <a:pt x="3" y="5"/>
                    </a:lnTo>
                    <a:lnTo>
                      <a:pt x="0" y="4"/>
                    </a:lnTo>
                    <a:lnTo>
                      <a:pt x="6" y="4"/>
                    </a:lnTo>
                    <a:lnTo>
                      <a:pt x="8" y="1"/>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292"/>
              <p:cNvSpPr>
                <a:spLocks/>
              </p:cNvSpPr>
              <p:nvPr/>
            </p:nvSpPr>
            <p:spPr bwMode="auto">
              <a:xfrm>
                <a:off x="2043252" y="3972960"/>
                <a:ext cx="16580" cy="18654"/>
              </a:xfrm>
              <a:custGeom>
                <a:avLst/>
                <a:gdLst/>
                <a:ahLst/>
                <a:cxnLst>
                  <a:cxn ang="0">
                    <a:pos x="0" y="0"/>
                  </a:cxn>
                  <a:cxn ang="0">
                    <a:pos x="3" y="0"/>
                  </a:cxn>
                  <a:cxn ang="0">
                    <a:pos x="6" y="1"/>
                  </a:cxn>
                  <a:cxn ang="0">
                    <a:pos x="8" y="4"/>
                  </a:cxn>
                  <a:cxn ang="0">
                    <a:pos x="8" y="6"/>
                  </a:cxn>
                  <a:cxn ang="0">
                    <a:pos x="7" y="8"/>
                  </a:cxn>
                  <a:cxn ang="0">
                    <a:pos x="5" y="8"/>
                  </a:cxn>
                  <a:cxn ang="0">
                    <a:pos x="3" y="9"/>
                  </a:cxn>
                  <a:cxn ang="0">
                    <a:pos x="0" y="9"/>
                  </a:cxn>
                  <a:cxn ang="0">
                    <a:pos x="0" y="0"/>
                  </a:cxn>
                </a:cxnLst>
                <a:rect l="0" t="0" r="r" b="b"/>
                <a:pathLst>
                  <a:path w="8" h="9">
                    <a:moveTo>
                      <a:pt x="0" y="0"/>
                    </a:moveTo>
                    <a:lnTo>
                      <a:pt x="3" y="0"/>
                    </a:lnTo>
                    <a:lnTo>
                      <a:pt x="6" y="1"/>
                    </a:lnTo>
                    <a:lnTo>
                      <a:pt x="8" y="4"/>
                    </a:lnTo>
                    <a:lnTo>
                      <a:pt x="8" y="6"/>
                    </a:lnTo>
                    <a:lnTo>
                      <a:pt x="7" y="8"/>
                    </a:lnTo>
                    <a:lnTo>
                      <a:pt x="5" y="8"/>
                    </a:lnTo>
                    <a:lnTo>
                      <a:pt x="3" y="9"/>
                    </a:lnTo>
                    <a:lnTo>
                      <a:pt x="0" y="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293"/>
              <p:cNvSpPr>
                <a:spLocks/>
              </p:cNvSpPr>
              <p:nvPr/>
            </p:nvSpPr>
            <p:spPr bwMode="auto">
              <a:xfrm>
                <a:off x="2024601" y="3943985"/>
                <a:ext cx="12435" cy="8291"/>
              </a:xfrm>
              <a:custGeom>
                <a:avLst/>
                <a:gdLst/>
                <a:ahLst/>
                <a:cxnLst>
                  <a:cxn ang="0">
                    <a:pos x="0" y="0"/>
                  </a:cxn>
                  <a:cxn ang="0">
                    <a:pos x="2" y="0"/>
                  </a:cxn>
                  <a:cxn ang="0">
                    <a:pos x="5" y="2"/>
                  </a:cxn>
                  <a:cxn ang="0">
                    <a:pos x="6" y="4"/>
                  </a:cxn>
                  <a:cxn ang="0">
                    <a:pos x="4" y="4"/>
                  </a:cxn>
                  <a:cxn ang="0">
                    <a:pos x="0" y="0"/>
                  </a:cxn>
                </a:cxnLst>
                <a:rect l="0" t="0" r="r" b="b"/>
                <a:pathLst>
                  <a:path w="6" h="4">
                    <a:moveTo>
                      <a:pt x="0" y="0"/>
                    </a:moveTo>
                    <a:lnTo>
                      <a:pt x="2" y="0"/>
                    </a:lnTo>
                    <a:lnTo>
                      <a:pt x="5" y="2"/>
                    </a:lnTo>
                    <a:lnTo>
                      <a:pt x="6" y="4"/>
                    </a:lnTo>
                    <a:lnTo>
                      <a:pt x="4"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294"/>
              <p:cNvSpPr>
                <a:spLocks/>
              </p:cNvSpPr>
              <p:nvPr/>
            </p:nvSpPr>
            <p:spPr bwMode="auto">
              <a:xfrm>
                <a:off x="2003866" y="3935697"/>
                <a:ext cx="14508" cy="6218"/>
              </a:xfrm>
              <a:custGeom>
                <a:avLst/>
                <a:gdLst/>
                <a:ahLst/>
                <a:cxnLst>
                  <a:cxn ang="0">
                    <a:pos x="0" y="0"/>
                  </a:cxn>
                  <a:cxn ang="0">
                    <a:pos x="7" y="0"/>
                  </a:cxn>
                  <a:cxn ang="0">
                    <a:pos x="5" y="3"/>
                  </a:cxn>
                  <a:cxn ang="0">
                    <a:pos x="2" y="3"/>
                  </a:cxn>
                  <a:cxn ang="0">
                    <a:pos x="0" y="0"/>
                  </a:cxn>
                </a:cxnLst>
                <a:rect l="0" t="0" r="r" b="b"/>
                <a:pathLst>
                  <a:path w="7" h="3">
                    <a:moveTo>
                      <a:pt x="0" y="0"/>
                    </a:moveTo>
                    <a:lnTo>
                      <a:pt x="7" y="0"/>
                    </a:lnTo>
                    <a:lnTo>
                      <a:pt x="5" y="3"/>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295"/>
              <p:cNvSpPr>
                <a:spLocks/>
              </p:cNvSpPr>
              <p:nvPr/>
            </p:nvSpPr>
            <p:spPr bwMode="auto">
              <a:xfrm>
                <a:off x="1983124" y="3925281"/>
                <a:ext cx="12435" cy="8291"/>
              </a:xfrm>
              <a:custGeom>
                <a:avLst/>
                <a:gdLst/>
                <a:ahLst/>
                <a:cxnLst>
                  <a:cxn ang="0">
                    <a:pos x="3" y="0"/>
                  </a:cxn>
                  <a:cxn ang="0">
                    <a:pos x="6" y="0"/>
                  </a:cxn>
                  <a:cxn ang="0">
                    <a:pos x="6" y="4"/>
                  </a:cxn>
                  <a:cxn ang="0">
                    <a:pos x="2" y="4"/>
                  </a:cxn>
                  <a:cxn ang="0">
                    <a:pos x="0" y="2"/>
                  </a:cxn>
                  <a:cxn ang="0">
                    <a:pos x="2" y="2"/>
                  </a:cxn>
                  <a:cxn ang="0">
                    <a:pos x="3" y="0"/>
                  </a:cxn>
                </a:cxnLst>
                <a:rect l="0" t="0" r="r" b="b"/>
                <a:pathLst>
                  <a:path w="6" h="4">
                    <a:moveTo>
                      <a:pt x="3" y="0"/>
                    </a:moveTo>
                    <a:lnTo>
                      <a:pt x="6" y="0"/>
                    </a:lnTo>
                    <a:lnTo>
                      <a:pt x="6" y="4"/>
                    </a:lnTo>
                    <a:lnTo>
                      <a:pt x="2" y="4"/>
                    </a:lnTo>
                    <a:lnTo>
                      <a:pt x="0" y="2"/>
                    </a:lnTo>
                    <a:lnTo>
                      <a:pt x="2"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296"/>
              <p:cNvSpPr>
                <a:spLocks/>
              </p:cNvSpPr>
              <p:nvPr/>
            </p:nvSpPr>
            <p:spPr bwMode="auto">
              <a:xfrm>
                <a:off x="1947902" y="3908519"/>
                <a:ext cx="14508" cy="10364"/>
              </a:xfrm>
              <a:custGeom>
                <a:avLst/>
                <a:gdLst/>
                <a:ahLst/>
                <a:cxnLst>
                  <a:cxn ang="0">
                    <a:pos x="3" y="0"/>
                  </a:cxn>
                  <a:cxn ang="0">
                    <a:pos x="4" y="1"/>
                  </a:cxn>
                  <a:cxn ang="0">
                    <a:pos x="7" y="1"/>
                  </a:cxn>
                  <a:cxn ang="0">
                    <a:pos x="7" y="5"/>
                  </a:cxn>
                  <a:cxn ang="0">
                    <a:pos x="3" y="5"/>
                  </a:cxn>
                  <a:cxn ang="0">
                    <a:pos x="0" y="2"/>
                  </a:cxn>
                  <a:cxn ang="0">
                    <a:pos x="0" y="1"/>
                  </a:cxn>
                  <a:cxn ang="0">
                    <a:pos x="2" y="1"/>
                  </a:cxn>
                  <a:cxn ang="0">
                    <a:pos x="3" y="0"/>
                  </a:cxn>
                </a:cxnLst>
                <a:rect l="0" t="0" r="r" b="b"/>
                <a:pathLst>
                  <a:path w="7" h="5">
                    <a:moveTo>
                      <a:pt x="3" y="0"/>
                    </a:moveTo>
                    <a:lnTo>
                      <a:pt x="4" y="1"/>
                    </a:lnTo>
                    <a:lnTo>
                      <a:pt x="7" y="1"/>
                    </a:lnTo>
                    <a:lnTo>
                      <a:pt x="7" y="5"/>
                    </a:lnTo>
                    <a:lnTo>
                      <a:pt x="3" y="5"/>
                    </a:lnTo>
                    <a:lnTo>
                      <a:pt x="0" y="2"/>
                    </a:lnTo>
                    <a:lnTo>
                      <a:pt x="0" y="1"/>
                    </a:lnTo>
                    <a:lnTo>
                      <a:pt x="2"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1113"/>
            <p:cNvGrpSpPr/>
            <p:nvPr/>
          </p:nvGrpSpPr>
          <p:grpSpPr>
            <a:xfrm>
              <a:off x="5157378" y="4164893"/>
              <a:ext cx="1002416" cy="975846"/>
              <a:chOff x="8486811" y="4130386"/>
              <a:chExt cx="1562701" cy="1521312"/>
            </a:xfrm>
            <a:grpFill/>
          </p:grpSpPr>
          <p:sp>
            <p:nvSpPr>
              <p:cNvPr id="139" name="Freeform 1220"/>
              <p:cNvSpPr>
                <a:spLocks/>
              </p:cNvSpPr>
              <p:nvPr/>
            </p:nvSpPr>
            <p:spPr bwMode="auto">
              <a:xfrm>
                <a:off x="9237076" y="5471381"/>
                <a:ext cx="91192" cy="89122"/>
              </a:xfrm>
              <a:custGeom>
                <a:avLst/>
                <a:gdLst/>
                <a:ahLst/>
                <a:cxnLst>
                  <a:cxn ang="0">
                    <a:pos x="40" y="0"/>
                  </a:cxn>
                  <a:cxn ang="0">
                    <a:pos x="44" y="8"/>
                  </a:cxn>
                  <a:cxn ang="0">
                    <a:pos x="44" y="12"/>
                  </a:cxn>
                  <a:cxn ang="0">
                    <a:pos x="43" y="20"/>
                  </a:cxn>
                  <a:cxn ang="0">
                    <a:pos x="38" y="31"/>
                  </a:cxn>
                  <a:cxn ang="0">
                    <a:pos x="32" y="39"/>
                  </a:cxn>
                  <a:cxn ang="0">
                    <a:pos x="25" y="43"/>
                  </a:cxn>
                  <a:cxn ang="0">
                    <a:pos x="18" y="39"/>
                  </a:cxn>
                  <a:cxn ang="0">
                    <a:pos x="11" y="32"/>
                  </a:cxn>
                  <a:cxn ang="0">
                    <a:pos x="5" y="22"/>
                  </a:cxn>
                  <a:cxn ang="0">
                    <a:pos x="1" y="12"/>
                  </a:cxn>
                  <a:cxn ang="0">
                    <a:pos x="0" y="4"/>
                  </a:cxn>
                  <a:cxn ang="0">
                    <a:pos x="3" y="2"/>
                  </a:cxn>
                  <a:cxn ang="0">
                    <a:pos x="8" y="2"/>
                  </a:cxn>
                  <a:cxn ang="0">
                    <a:pos x="14" y="3"/>
                  </a:cxn>
                  <a:cxn ang="0">
                    <a:pos x="19" y="4"/>
                  </a:cxn>
                  <a:cxn ang="0">
                    <a:pos x="21" y="4"/>
                  </a:cxn>
                  <a:cxn ang="0">
                    <a:pos x="40" y="0"/>
                  </a:cxn>
                </a:cxnLst>
                <a:rect l="0" t="0" r="r" b="b"/>
                <a:pathLst>
                  <a:path w="44" h="43">
                    <a:moveTo>
                      <a:pt x="40" y="0"/>
                    </a:moveTo>
                    <a:lnTo>
                      <a:pt x="44" y="8"/>
                    </a:lnTo>
                    <a:lnTo>
                      <a:pt x="44" y="12"/>
                    </a:lnTo>
                    <a:lnTo>
                      <a:pt x="43" y="20"/>
                    </a:lnTo>
                    <a:lnTo>
                      <a:pt x="38" y="31"/>
                    </a:lnTo>
                    <a:lnTo>
                      <a:pt x="32" y="39"/>
                    </a:lnTo>
                    <a:lnTo>
                      <a:pt x="25" y="43"/>
                    </a:lnTo>
                    <a:lnTo>
                      <a:pt x="18" y="39"/>
                    </a:lnTo>
                    <a:lnTo>
                      <a:pt x="11" y="32"/>
                    </a:lnTo>
                    <a:lnTo>
                      <a:pt x="5" y="22"/>
                    </a:lnTo>
                    <a:lnTo>
                      <a:pt x="1" y="12"/>
                    </a:lnTo>
                    <a:lnTo>
                      <a:pt x="0" y="4"/>
                    </a:lnTo>
                    <a:lnTo>
                      <a:pt x="3" y="2"/>
                    </a:lnTo>
                    <a:lnTo>
                      <a:pt x="8" y="2"/>
                    </a:lnTo>
                    <a:lnTo>
                      <a:pt x="14" y="3"/>
                    </a:lnTo>
                    <a:lnTo>
                      <a:pt x="19" y="4"/>
                    </a:lnTo>
                    <a:lnTo>
                      <a:pt x="21" y="4"/>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21"/>
              <p:cNvSpPr>
                <a:spLocks/>
              </p:cNvSpPr>
              <p:nvPr/>
            </p:nvSpPr>
            <p:spPr bwMode="auto">
              <a:xfrm>
                <a:off x="9315834" y="5448583"/>
                <a:ext cx="12435" cy="12435"/>
              </a:xfrm>
              <a:custGeom>
                <a:avLst/>
                <a:gdLst/>
                <a:ahLst/>
                <a:cxnLst>
                  <a:cxn ang="0">
                    <a:pos x="0" y="0"/>
                  </a:cxn>
                  <a:cxn ang="0">
                    <a:pos x="6" y="0"/>
                  </a:cxn>
                  <a:cxn ang="0">
                    <a:pos x="6" y="4"/>
                  </a:cxn>
                  <a:cxn ang="0">
                    <a:pos x="5" y="5"/>
                  </a:cxn>
                  <a:cxn ang="0">
                    <a:pos x="5" y="6"/>
                  </a:cxn>
                  <a:cxn ang="0">
                    <a:pos x="2" y="5"/>
                  </a:cxn>
                  <a:cxn ang="0">
                    <a:pos x="1" y="4"/>
                  </a:cxn>
                  <a:cxn ang="0">
                    <a:pos x="0" y="1"/>
                  </a:cxn>
                  <a:cxn ang="0">
                    <a:pos x="0" y="0"/>
                  </a:cxn>
                </a:cxnLst>
                <a:rect l="0" t="0" r="r" b="b"/>
                <a:pathLst>
                  <a:path w="6" h="6">
                    <a:moveTo>
                      <a:pt x="0" y="0"/>
                    </a:moveTo>
                    <a:lnTo>
                      <a:pt x="6" y="0"/>
                    </a:lnTo>
                    <a:lnTo>
                      <a:pt x="6" y="4"/>
                    </a:lnTo>
                    <a:lnTo>
                      <a:pt x="5" y="5"/>
                    </a:lnTo>
                    <a:lnTo>
                      <a:pt x="5" y="6"/>
                    </a:lnTo>
                    <a:lnTo>
                      <a:pt x="2" y="5"/>
                    </a:lnTo>
                    <a:lnTo>
                      <a:pt x="1"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22"/>
              <p:cNvSpPr>
                <a:spLocks/>
              </p:cNvSpPr>
              <p:nvPr/>
            </p:nvSpPr>
            <p:spPr bwMode="auto">
              <a:xfrm>
                <a:off x="9042256" y="5334590"/>
                <a:ext cx="29015" cy="10364"/>
              </a:xfrm>
              <a:custGeom>
                <a:avLst/>
                <a:gdLst/>
                <a:ahLst/>
                <a:cxnLst>
                  <a:cxn ang="0">
                    <a:pos x="6" y="0"/>
                  </a:cxn>
                  <a:cxn ang="0">
                    <a:pos x="9" y="0"/>
                  </a:cxn>
                  <a:cxn ang="0">
                    <a:pos x="14" y="2"/>
                  </a:cxn>
                  <a:cxn ang="0">
                    <a:pos x="9" y="5"/>
                  </a:cxn>
                  <a:cxn ang="0">
                    <a:pos x="5" y="5"/>
                  </a:cxn>
                  <a:cxn ang="0">
                    <a:pos x="0" y="2"/>
                  </a:cxn>
                  <a:cxn ang="0">
                    <a:pos x="4" y="1"/>
                  </a:cxn>
                  <a:cxn ang="0">
                    <a:pos x="6" y="0"/>
                  </a:cxn>
                </a:cxnLst>
                <a:rect l="0" t="0" r="r" b="b"/>
                <a:pathLst>
                  <a:path w="14" h="5">
                    <a:moveTo>
                      <a:pt x="6" y="0"/>
                    </a:moveTo>
                    <a:lnTo>
                      <a:pt x="9" y="0"/>
                    </a:lnTo>
                    <a:lnTo>
                      <a:pt x="14" y="2"/>
                    </a:lnTo>
                    <a:lnTo>
                      <a:pt x="9" y="5"/>
                    </a:lnTo>
                    <a:lnTo>
                      <a:pt x="5" y="5"/>
                    </a:lnTo>
                    <a:lnTo>
                      <a:pt x="0"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23"/>
              <p:cNvSpPr>
                <a:spLocks/>
              </p:cNvSpPr>
              <p:nvPr/>
            </p:nvSpPr>
            <p:spPr bwMode="auto">
              <a:xfrm>
                <a:off x="8486811" y="4692084"/>
                <a:ext cx="965809" cy="735774"/>
              </a:xfrm>
              <a:custGeom>
                <a:avLst/>
                <a:gdLst/>
                <a:ahLst/>
                <a:cxnLst>
                  <a:cxn ang="0">
                    <a:pos x="350" y="35"/>
                  </a:cxn>
                  <a:cxn ang="0">
                    <a:pos x="360" y="44"/>
                  </a:cxn>
                  <a:cxn ang="0">
                    <a:pos x="373" y="69"/>
                  </a:cxn>
                  <a:cxn ang="0">
                    <a:pos x="405" y="112"/>
                  </a:cxn>
                  <a:cxn ang="0">
                    <a:pos x="419" y="135"/>
                  </a:cxn>
                  <a:cxn ang="0">
                    <a:pos x="441" y="159"/>
                  </a:cxn>
                  <a:cxn ang="0">
                    <a:pos x="465" y="200"/>
                  </a:cxn>
                  <a:cxn ang="0">
                    <a:pos x="460" y="252"/>
                  </a:cxn>
                  <a:cxn ang="0">
                    <a:pos x="444" y="278"/>
                  </a:cxn>
                  <a:cxn ang="0">
                    <a:pos x="426" y="325"/>
                  </a:cxn>
                  <a:cxn ang="0">
                    <a:pos x="389" y="347"/>
                  </a:cxn>
                  <a:cxn ang="0">
                    <a:pos x="365" y="342"/>
                  </a:cxn>
                  <a:cxn ang="0">
                    <a:pos x="355" y="350"/>
                  </a:cxn>
                  <a:cxn ang="0">
                    <a:pos x="317" y="341"/>
                  </a:cxn>
                  <a:cxn ang="0">
                    <a:pos x="301" y="307"/>
                  </a:cxn>
                  <a:cxn ang="0">
                    <a:pos x="288" y="308"/>
                  </a:cxn>
                  <a:cxn ang="0">
                    <a:pos x="287" y="292"/>
                  </a:cxn>
                  <a:cxn ang="0">
                    <a:pos x="278" y="305"/>
                  </a:cxn>
                  <a:cxn ang="0">
                    <a:pos x="281" y="291"/>
                  </a:cxn>
                  <a:cxn ang="0">
                    <a:pos x="263" y="296"/>
                  </a:cxn>
                  <a:cxn ang="0">
                    <a:pos x="250" y="288"/>
                  </a:cxn>
                  <a:cxn ang="0">
                    <a:pos x="219" y="258"/>
                  </a:cxn>
                  <a:cxn ang="0">
                    <a:pos x="175" y="262"/>
                  </a:cxn>
                  <a:cxn ang="0">
                    <a:pos x="123" y="277"/>
                  </a:cxn>
                  <a:cxn ang="0">
                    <a:pos x="86" y="287"/>
                  </a:cxn>
                  <a:cxn ang="0">
                    <a:pos x="56" y="300"/>
                  </a:cxn>
                  <a:cxn ang="0">
                    <a:pos x="18" y="287"/>
                  </a:cxn>
                  <a:cxn ang="0">
                    <a:pos x="26" y="276"/>
                  </a:cxn>
                  <a:cxn ang="0">
                    <a:pos x="16" y="232"/>
                  </a:cxn>
                  <a:cxn ang="0">
                    <a:pos x="0" y="194"/>
                  </a:cxn>
                  <a:cxn ang="0">
                    <a:pos x="5" y="186"/>
                  </a:cxn>
                  <a:cxn ang="0">
                    <a:pos x="1" y="163"/>
                  </a:cxn>
                  <a:cxn ang="0">
                    <a:pos x="6" y="139"/>
                  </a:cxn>
                  <a:cxn ang="0">
                    <a:pos x="46" y="117"/>
                  </a:cxn>
                  <a:cxn ang="0">
                    <a:pos x="99" y="96"/>
                  </a:cxn>
                  <a:cxn ang="0">
                    <a:pos x="111" y="76"/>
                  </a:cxn>
                  <a:cxn ang="0">
                    <a:pos x="117" y="68"/>
                  </a:cxn>
                  <a:cxn ang="0">
                    <a:pos x="134" y="53"/>
                  </a:cxn>
                  <a:cxn ang="0">
                    <a:pos x="158" y="38"/>
                  </a:cxn>
                  <a:cxn ang="0">
                    <a:pos x="171" y="52"/>
                  </a:cxn>
                  <a:cxn ang="0">
                    <a:pos x="187" y="49"/>
                  </a:cxn>
                  <a:cxn ang="0">
                    <a:pos x="192" y="28"/>
                  </a:cxn>
                  <a:cxn ang="0">
                    <a:pos x="218" y="19"/>
                  </a:cxn>
                  <a:cxn ang="0">
                    <a:pos x="219" y="13"/>
                  </a:cxn>
                  <a:cxn ang="0">
                    <a:pos x="252" y="18"/>
                  </a:cxn>
                  <a:cxn ang="0">
                    <a:pos x="271" y="20"/>
                  </a:cxn>
                  <a:cxn ang="0">
                    <a:pos x="266" y="28"/>
                  </a:cxn>
                  <a:cxn ang="0">
                    <a:pos x="258" y="53"/>
                  </a:cxn>
                  <a:cxn ang="0">
                    <a:pos x="268" y="58"/>
                  </a:cxn>
                  <a:cxn ang="0">
                    <a:pos x="302" y="77"/>
                  </a:cxn>
                  <a:cxn ang="0">
                    <a:pos x="318" y="82"/>
                  </a:cxn>
                  <a:cxn ang="0">
                    <a:pos x="332" y="12"/>
                  </a:cxn>
                </a:cxnLst>
                <a:rect l="0" t="0" r="r" b="b"/>
                <a:pathLst>
                  <a:path w="466" h="355">
                    <a:moveTo>
                      <a:pt x="341" y="0"/>
                    </a:moveTo>
                    <a:lnTo>
                      <a:pt x="343" y="10"/>
                    </a:lnTo>
                    <a:lnTo>
                      <a:pt x="347" y="19"/>
                    </a:lnTo>
                    <a:lnTo>
                      <a:pt x="350" y="27"/>
                    </a:lnTo>
                    <a:lnTo>
                      <a:pt x="350" y="35"/>
                    </a:lnTo>
                    <a:lnTo>
                      <a:pt x="351" y="38"/>
                    </a:lnTo>
                    <a:lnTo>
                      <a:pt x="351" y="41"/>
                    </a:lnTo>
                    <a:lnTo>
                      <a:pt x="353" y="43"/>
                    </a:lnTo>
                    <a:lnTo>
                      <a:pt x="356" y="44"/>
                    </a:lnTo>
                    <a:lnTo>
                      <a:pt x="360" y="44"/>
                    </a:lnTo>
                    <a:lnTo>
                      <a:pt x="365" y="47"/>
                    </a:lnTo>
                    <a:lnTo>
                      <a:pt x="367" y="47"/>
                    </a:lnTo>
                    <a:lnTo>
                      <a:pt x="371" y="53"/>
                    </a:lnTo>
                    <a:lnTo>
                      <a:pt x="372" y="62"/>
                    </a:lnTo>
                    <a:lnTo>
                      <a:pt x="373" y="69"/>
                    </a:lnTo>
                    <a:lnTo>
                      <a:pt x="378" y="83"/>
                    </a:lnTo>
                    <a:lnTo>
                      <a:pt x="383" y="96"/>
                    </a:lnTo>
                    <a:lnTo>
                      <a:pt x="389" y="102"/>
                    </a:lnTo>
                    <a:lnTo>
                      <a:pt x="396" y="107"/>
                    </a:lnTo>
                    <a:lnTo>
                      <a:pt x="405" y="112"/>
                    </a:lnTo>
                    <a:lnTo>
                      <a:pt x="411" y="117"/>
                    </a:lnTo>
                    <a:lnTo>
                      <a:pt x="414" y="121"/>
                    </a:lnTo>
                    <a:lnTo>
                      <a:pt x="416" y="126"/>
                    </a:lnTo>
                    <a:lnTo>
                      <a:pt x="417" y="131"/>
                    </a:lnTo>
                    <a:lnTo>
                      <a:pt x="419" y="135"/>
                    </a:lnTo>
                    <a:lnTo>
                      <a:pt x="424" y="140"/>
                    </a:lnTo>
                    <a:lnTo>
                      <a:pt x="426" y="141"/>
                    </a:lnTo>
                    <a:lnTo>
                      <a:pt x="432" y="141"/>
                    </a:lnTo>
                    <a:lnTo>
                      <a:pt x="435" y="151"/>
                    </a:lnTo>
                    <a:lnTo>
                      <a:pt x="441" y="159"/>
                    </a:lnTo>
                    <a:lnTo>
                      <a:pt x="449" y="165"/>
                    </a:lnTo>
                    <a:lnTo>
                      <a:pt x="455" y="171"/>
                    </a:lnTo>
                    <a:lnTo>
                      <a:pt x="455" y="173"/>
                    </a:lnTo>
                    <a:lnTo>
                      <a:pt x="461" y="185"/>
                    </a:lnTo>
                    <a:lnTo>
                      <a:pt x="465" y="200"/>
                    </a:lnTo>
                    <a:lnTo>
                      <a:pt x="466" y="215"/>
                    </a:lnTo>
                    <a:lnTo>
                      <a:pt x="465" y="225"/>
                    </a:lnTo>
                    <a:lnTo>
                      <a:pt x="464" y="234"/>
                    </a:lnTo>
                    <a:lnTo>
                      <a:pt x="460" y="240"/>
                    </a:lnTo>
                    <a:lnTo>
                      <a:pt x="460" y="252"/>
                    </a:lnTo>
                    <a:lnTo>
                      <a:pt x="459" y="254"/>
                    </a:lnTo>
                    <a:lnTo>
                      <a:pt x="459" y="257"/>
                    </a:lnTo>
                    <a:lnTo>
                      <a:pt x="458" y="258"/>
                    </a:lnTo>
                    <a:lnTo>
                      <a:pt x="456" y="261"/>
                    </a:lnTo>
                    <a:lnTo>
                      <a:pt x="444" y="278"/>
                    </a:lnTo>
                    <a:lnTo>
                      <a:pt x="437" y="288"/>
                    </a:lnTo>
                    <a:lnTo>
                      <a:pt x="434" y="300"/>
                    </a:lnTo>
                    <a:lnTo>
                      <a:pt x="429" y="312"/>
                    </a:lnTo>
                    <a:lnTo>
                      <a:pt x="426" y="326"/>
                    </a:lnTo>
                    <a:lnTo>
                      <a:pt x="426" y="325"/>
                    </a:lnTo>
                    <a:lnTo>
                      <a:pt x="422" y="332"/>
                    </a:lnTo>
                    <a:lnTo>
                      <a:pt x="415" y="336"/>
                    </a:lnTo>
                    <a:lnTo>
                      <a:pt x="406" y="340"/>
                    </a:lnTo>
                    <a:lnTo>
                      <a:pt x="396" y="342"/>
                    </a:lnTo>
                    <a:lnTo>
                      <a:pt x="389" y="347"/>
                    </a:lnTo>
                    <a:lnTo>
                      <a:pt x="385" y="355"/>
                    </a:lnTo>
                    <a:lnTo>
                      <a:pt x="381" y="352"/>
                    </a:lnTo>
                    <a:lnTo>
                      <a:pt x="373" y="349"/>
                    </a:lnTo>
                    <a:lnTo>
                      <a:pt x="367" y="345"/>
                    </a:lnTo>
                    <a:lnTo>
                      <a:pt x="365" y="342"/>
                    </a:lnTo>
                    <a:lnTo>
                      <a:pt x="361" y="344"/>
                    </a:lnTo>
                    <a:lnTo>
                      <a:pt x="360" y="345"/>
                    </a:lnTo>
                    <a:lnTo>
                      <a:pt x="357" y="346"/>
                    </a:lnTo>
                    <a:lnTo>
                      <a:pt x="356" y="349"/>
                    </a:lnTo>
                    <a:lnTo>
                      <a:pt x="355" y="350"/>
                    </a:lnTo>
                    <a:lnTo>
                      <a:pt x="352" y="351"/>
                    </a:lnTo>
                    <a:lnTo>
                      <a:pt x="348" y="351"/>
                    </a:lnTo>
                    <a:lnTo>
                      <a:pt x="338" y="350"/>
                    </a:lnTo>
                    <a:lnTo>
                      <a:pt x="327" y="346"/>
                    </a:lnTo>
                    <a:lnTo>
                      <a:pt x="317" y="341"/>
                    </a:lnTo>
                    <a:lnTo>
                      <a:pt x="309" y="334"/>
                    </a:lnTo>
                    <a:lnTo>
                      <a:pt x="307" y="324"/>
                    </a:lnTo>
                    <a:lnTo>
                      <a:pt x="304" y="316"/>
                    </a:lnTo>
                    <a:lnTo>
                      <a:pt x="302" y="312"/>
                    </a:lnTo>
                    <a:lnTo>
                      <a:pt x="301" y="307"/>
                    </a:lnTo>
                    <a:lnTo>
                      <a:pt x="301" y="306"/>
                    </a:lnTo>
                    <a:lnTo>
                      <a:pt x="298" y="307"/>
                    </a:lnTo>
                    <a:lnTo>
                      <a:pt x="296" y="307"/>
                    </a:lnTo>
                    <a:lnTo>
                      <a:pt x="292" y="308"/>
                    </a:lnTo>
                    <a:lnTo>
                      <a:pt x="288" y="308"/>
                    </a:lnTo>
                    <a:lnTo>
                      <a:pt x="291" y="303"/>
                    </a:lnTo>
                    <a:lnTo>
                      <a:pt x="291" y="297"/>
                    </a:lnTo>
                    <a:lnTo>
                      <a:pt x="288" y="292"/>
                    </a:lnTo>
                    <a:lnTo>
                      <a:pt x="287" y="291"/>
                    </a:lnTo>
                    <a:lnTo>
                      <a:pt x="287" y="292"/>
                    </a:lnTo>
                    <a:lnTo>
                      <a:pt x="286" y="295"/>
                    </a:lnTo>
                    <a:lnTo>
                      <a:pt x="286" y="296"/>
                    </a:lnTo>
                    <a:lnTo>
                      <a:pt x="283" y="298"/>
                    </a:lnTo>
                    <a:lnTo>
                      <a:pt x="282" y="301"/>
                    </a:lnTo>
                    <a:lnTo>
                      <a:pt x="278" y="305"/>
                    </a:lnTo>
                    <a:lnTo>
                      <a:pt x="274" y="305"/>
                    </a:lnTo>
                    <a:lnTo>
                      <a:pt x="272" y="302"/>
                    </a:lnTo>
                    <a:lnTo>
                      <a:pt x="272" y="301"/>
                    </a:lnTo>
                    <a:lnTo>
                      <a:pt x="277" y="297"/>
                    </a:lnTo>
                    <a:lnTo>
                      <a:pt x="281" y="291"/>
                    </a:lnTo>
                    <a:lnTo>
                      <a:pt x="283" y="276"/>
                    </a:lnTo>
                    <a:lnTo>
                      <a:pt x="283" y="271"/>
                    </a:lnTo>
                    <a:lnTo>
                      <a:pt x="277" y="278"/>
                    </a:lnTo>
                    <a:lnTo>
                      <a:pt x="271" y="288"/>
                    </a:lnTo>
                    <a:lnTo>
                      <a:pt x="263" y="296"/>
                    </a:lnTo>
                    <a:lnTo>
                      <a:pt x="257" y="300"/>
                    </a:lnTo>
                    <a:lnTo>
                      <a:pt x="256" y="300"/>
                    </a:lnTo>
                    <a:lnTo>
                      <a:pt x="254" y="298"/>
                    </a:lnTo>
                    <a:lnTo>
                      <a:pt x="254" y="292"/>
                    </a:lnTo>
                    <a:lnTo>
                      <a:pt x="250" y="288"/>
                    </a:lnTo>
                    <a:lnTo>
                      <a:pt x="247" y="282"/>
                    </a:lnTo>
                    <a:lnTo>
                      <a:pt x="242" y="273"/>
                    </a:lnTo>
                    <a:lnTo>
                      <a:pt x="239" y="268"/>
                    </a:lnTo>
                    <a:lnTo>
                      <a:pt x="230" y="262"/>
                    </a:lnTo>
                    <a:lnTo>
                      <a:pt x="219" y="258"/>
                    </a:lnTo>
                    <a:lnTo>
                      <a:pt x="207" y="257"/>
                    </a:lnTo>
                    <a:lnTo>
                      <a:pt x="195" y="256"/>
                    </a:lnTo>
                    <a:lnTo>
                      <a:pt x="187" y="257"/>
                    </a:lnTo>
                    <a:lnTo>
                      <a:pt x="180" y="259"/>
                    </a:lnTo>
                    <a:lnTo>
                      <a:pt x="175" y="262"/>
                    </a:lnTo>
                    <a:lnTo>
                      <a:pt x="169" y="264"/>
                    </a:lnTo>
                    <a:lnTo>
                      <a:pt x="158" y="267"/>
                    </a:lnTo>
                    <a:lnTo>
                      <a:pt x="138" y="269"/>
                    </a:lnTo>
                    <a:lnTo>
                      <a:pt x="129" y="272"/>
                    </a:lnTo>
                    <a:lnTo>
                      <a:pt x="123" y="277"/>
                    </a:lnTo>
                    <a:lnTo>
                      <a:pt x="119" y="286"/>
                    </a:lnTo>
                    <a:lnTo>
                      <a:pt x="107" y="287"/>
                    </a:lnTo>
                    <a:lnTo>
                      <a:pt x="95" y="288"/>
                    </a:lnTo>
                    <a:lnTo>
                      <a:pt x="92" y="287"/>
                    </a:lnTo>
                    <a:lnTo>
                      <a:pt x="86" y="287"/>
                    </a:lnTo>
                    <a:lnTo>
                      <a:pt x="84" y="288"/>
                    </a:lnTo>
                    <a:lnTo>
                      <a:pt x="82" y="288"/>
                    </a:lnTo>
                    <a:lnTo>
                      <a:pt x="74" y="291"/>
                    </a:lnTo>
                    <a:lnTo>
                      <a:pt x="65" y="296"/>
                    </a:lnTo>
                    <a:lnTo>
                      <a:pt x="56" y="300"/>
                    </a:lnTo>
                    <a:lnTo>
                      <a:pt x="45" y="302"/>
                    </a:lnTo>
                    <a:lnTo>
                      <a:pt x="37" y="301"/>
                    </a:lnTo>
                    <a:lnTo>
                      <a:pt x="28" y="297"/>
                    </a:lnTo>
                    <a:lnTo>
                      <a:pt x="21" y="292"/>
                    </a:lnTo>
                    <a:lnTo>
                      <a:pt x="18" y="287"/>
                    </a:lnTo>
                    <a:lnTo>
                      <a:pt x="18" y="285"/>
                    </a:lnTo>
                    <a:lnTo>
                      <a:pt x="20" y="282"/>
                    </a:lnTo>
                    <a:lnTo>
                      <a:pt x="22" y="281"/>
                    </a:lnTo>
                    <a:lnTo>
                      <a:pt x="23" y="278"/>
                    </a:lnTo>
                    <a:lnTo>
                      <a:pt x="26" y="276"/>
                    </a:lnTo>
                    <a:lnTo>
                      <a:pt x="27" y="273"/>
                    </a:lnTo>
                    <a:lnTo>
                      <a:pt x="27" y="269"/>
                    </a:lnTo>
                    <a:lnTo>
                      <a:pt x="26" y="258"/>
                    </a:lnTo>
                    <a:lnTo>
                      <a:pt x="22" y="251"/>
                    </a:lnTo>
                    <a:lnTo>
                      <a:pt x="16" y="232"/>
                    </a:lnTo>
                    <a:lnTo>
                      <a:pt x="15" y="223"/>
                    </a:lnTo>
                    <a:lnTo>
                      <a:pt x="12" y="214"/>
                    </a:lnTo>
                    <a:lnTo>
                      <a:pt x="8" y="204"/>
                    </a:lnTo>
                    <a:lnTo>
                      <a:pt x="7" y="202"/>
                    </a:lnTo>
                    <a:lnTo>
                      <a:pt x="0" y="194"/>
                    </a:lnTo>
                    <a:lnTo>
                      <a:pt x="0" y="189"/>
                    </a:lnTo>
                    <a:lnTo>
                      <a:pt x="1" y="188"/>
                    </a:lnTo>
                    <a:lnTo>
                      <a:pt x="1" y="186"/>
                    </a:lnTo>
                    <a:lnTo>
                      <a:pt x="2" y="184"/>
                    </a:lnTo>
                    <a:lnTo>
                      <a:pt x="5" y="186"/>
                    </a:lnTo>
                    <a:lnTo>
                      <a:pt x="6" y="189"/>
                    </a:lnTo>
                    <a:lnTo>
                      <a:pt x="6" y="184"/>
                    </a:lnTo>
                    <a:lnTo>
                      <a:pt x="5" y="178"/>
                    </a:lnTo>
                    <a:lnTo>
                      <a:pt x="2" y="171"/>
                    </a:lnTo>
                    <a:lnTo>
                      <a:pt x="1" y="163"/>
                    </a:lnTo>
                    <a:lnTo>
                      <a:pt x="1" y="137"/>
                    </a:lnTo>
                    <a:lnTo>
                      <a:pt x="2" y="136"/>
                    </a:lnTo>
                    <a:lnTo>
                      <a:pt x="5" y="135"/>
                    </a:lnTo>
                    <a:lnTo>
                      <a:pt x="6" y="135"/>
                    </a:lnTo>
                    <a:lnTo>
                      <a:pt x="6" y="139"/>
                    </a:lnTo>
                    <a:lnTo>
                      <a:pt x="13" y="135"/>
                    </a:lnTo>
                    <a:lnTo>
                      <a:pt x="22" y="129"/>
                    </a:lnTo>
                    <a:lnTo>
                      <a:pt x="27" y="124"/>
                    </a:lnTo>
                    <a:lnTo>
                      <a:pt x="35" y="120"/>
                    </a:lnTo>
                    <a:lnTo>
                      <a:pt x="46" y="117"/>
                    </a:lnTo>
                    <a:lnTo>
                      <a:pt x="55" y="116"/>
                    </a:lnTo>
                    <a:lnTo>
                      <a:pt x="65" y="113"/>
                    </a:lnTo>
                    <a:lnTo>
                      <a:pt x="77" y="110"/>
                    </a:lnTo>
                    <a:lnTo>
                      <a:pt x="90" y="103"/>
                    </a:lnTo>
                    <a:lnTo>
                      <a:pt x="99" y="96"/>
                    </a:lnTo>
                    <a:lnTo>
                      <a:pt x="102" y="88"/>
                    </a:lnTo>
                    <a:lnTo>
                      <a:pt x="102" y="78"/>
                    </a:lnTo>
                    <a:lnTo>
                      <a:pt x="105" y="73"/>
                    </a:lnTo>
                    <a:lnTo>
                      <a:pt x="107" y="71"/>
                    </a:lnTo>
                    <a:lnTo>
                      <a:pt x="111" y="76"/>
                    </a:lnTo>
                    <a:lnTo>
                      <a:pt x="114" y="79"/>
                    </a:lnTo>
                    <a:lnTo>
                      <a:pt x="116" y="78"/>
                    </a:lnTo>
                    <a:lnTo>
                      <a:pt x="116" y="76"/>
                    </a:lnTo>
                    <a:lnTo>
                      <a:pt x="117" y="73"/>
                    </a:lnTo>
                    <a:lnTo>
                      <a:pt x="117" y="68"/>
                    </a:lnTo>
                    <a:lnTo>
                      <a:pt x="119" y="66"/>
                    </a:lnTo>
                    <a:lnTo>
                      <a:pt x="126" y="69"/>
                    </a:lnTo>
                    <a:lnTo>
                      <a:pt x="128" y="62"/>
                    </a:lnTo>
                    <a:lnTo>
                      <a:pt x="131" y="57"/>
                    </a:lnTo>
                    <a:lnTo>
                      <a:pt x="134" y="53"/>
                    </a:lnTo>
                    <a:lnTo>
                      <a:pt x="136" y="47"/>
                    </a:lnTo>
                    <a:lnTo>
                      <a:pt x="143" y="46"/>
                    </a:lnTo>
                    <a:lnTo>
                      <a:pt x="148" y="43"/>
                    </a:lnTo>
                    <a:lnTo>
                      <a:pt x="153" y="39"/>
                    </a:lnTo>
                    <a:lnTo>
                      <a:pt x="158" y="38"/>
                    </a:lnTo>
                    <a:lnTo>
                      <a:pt x="161" y="39"/>
                    </a:lnTo>
                    <a:lnTo>
                      <a:pt x="164" y="41"/>
                    </a:lnTo>
                    <a:lnTo>
                      <a:pt x="166" y="43"/>
                    </a:lnTo>
                    <a:lnTo>
                      <a:pt x="170" y="54"/>
                    </a:lnTo>
                    <a:lnTo>
                      <a:pt x="171" y="52"/>
                    </a:lnTo>
                    <a:lnTo>
                      <a:pt x="176" y="49"/>
                    </a:lnTo>
                    <a:lnTo>
                      <a:pt x="180" y="49"/>
                    </a:lnTo>
                    <a:lnTo>
                      <a:pt x="183" y="51"/>
                    </a:lnTo>
                    <a:lnTo>
                      <a:pt x="185" y="53"/>
                    </a:lnTo>
                    <a:lnTo>
                      <a:pt x="187" y="49"/>
                    </a:lnTo>
                    <a:lnTo>
                      <a:pt x="187" y="39"/>
                    </a:lnTo>
                    <a:lnTo>
                      <a:pt x="188" y="37"/>
                    </a:lnTo>
                    <a:lnTo>
                      <a:pt x="190" y="34"/>
                    </a:lnTo>
                    <a:lnTo>
                      <a:pt x="192" y="32"/>
                    </a:lnTo>
                    <a:lnTo>
                      <a:pt x="192" y="28"/>
                    </a:lnTo>
                    <a:lnTo>
                      <a:pt x="194" y="24"/>
                    </a:lnTo>
                    <a:lnTo>
                      <a:pt x="200" y="22"/>
                    </a:lnTo>
                    <a:lnTo>
                      <a:pt x="209" y="20"/>
                    </a:lnTo>
                    <a:lnTo>
                      <a:pt x="215" y="19"/>
                    </a:lnTo>
                    <a:lnTo>
                      <a:pt x="218" y="19"/>
                    </a:lnTo>
                    <a:lnTo>
                      <a:pt x="219" y="18"/>
                    </a:lnTo>
                    <a:lnTo>
                      <a:pt x="222" y="17"/>
                    </a:lnTo>
                    <a:lnTo>
                      <a:pt x="223" y="17"/>
                    </a:lnTo>
                    <a:lnTo>
                      <a:pt x="222" y="14"/>
                    </a:lnTo>
                    <a:lnTo>
                      <a:pt x="219" y="13"/>
                    </a:lnTo>
                    <a:lnTo>
                      <a:pt x="215" y="9"/>
                    </a:lnTo>
                    <a:lnTo>
                      <a:pt x="215" y="7"/>
                    </a:lnTo>
                    <a:lnTo>
                      <a:pt x="228" y="13"/>
                    </a:lnTo>
                    <a:lnTo>
                      <a:pt x="239" y="17"/>
                    </a:lnTo>
                    <a:lnTo>
                      <a:pt x="252" y="18"/>
                    </a:lnTo>
                    <a:lnTo>
                      <a:pt x="256" y="18"/>
                    </a:lnTo>
                    <a:lnTo>
                      <a:pt x="261" y="15"/>
                    </a:lnTo>
                    <a:lnTo>
                      <a:pt x="264" y="15"/>
                    </a:lnTo>
                    <a:lnTo>
                      <a:pt x="267" y="17"/>
                    </a:lnTo>
                    <a:lnTo>
                      <a:pt x="271" y="20"/>
                    </a:lnTo>
                    <a:lnTo>
                      <a:pt x="272" y="23"/>
                    </a:lnTo>
                    <a:lnTo>
                      <a:pt x="272" y="25"/>
                    </a:lnTo>
                    <a:lnTo>
                      <a:pt x="271" y="27"/>
                    </a:lnTo>
                    <a:lnTo>
                      <a:pt x="268" y="28"/>
                    </a:lnTo>
                    <a:lnTo>
                      <a:pt x="266" y="28"/>
                    </a:lnTo>
                    <a:lnTo>
                      <a:pt x="264" y="29"/>
                    </a:lnTo>
                    <a:lnTo>
                      <a:pt x="262" y="30"/>
                    </a:lnTo>
                    <a:lnTo>
                      <a:pt x="257" y="51"/>
                    </a:lnTo>
                    <a:lnTo>
                      <a:pt x="257" y="52"/>
                    </a:lnTo>
                    <a:lnTo>
                      <a:pt x="258" y="53"/>
                    </a:lnTo>
                    <a:lnTo>
                      <a:pt x="262" y="53"/>
                    </a:lnTo>
                    <a:lnTo>
                      <a:pt x="264" y="54"/>
                    </a:lnTo>
                    <a:lnTo>
                      <a:pt x="266" y="54"/>
                    </a:lnTo>
                    <a:lnTo>
                      <a:pt x="267" y="56"/>
                    </a:lnTo>
                    <a:lnTo>
                      <a:pt x="268" y="58"/>
                    </a:lnTo>
                    <a:lnTo>
                      <a:pt x="268" y="62"/>
                    </a:lnTo>
                    <a:lnTo>
                      <a:pt x="269" y="63"/>
                    </a:lnTo>
                    <a:lnTo>
                      <a:pt x="297" y="73"/>
                    </a:lnTo>
                    <a:lnTo>
                      <a:pt x="299" y="74"/>
                    </a:lnTo>
                    <a:lnTo>
                      <a:pt x="302" y="77"/>
                    </a:lnTo>
                    <a:lnTo>
                      <a:pt x="303" y="79"/>
                    </a:lnTo>
                    <a:lnTo>
                      <a:pt x="306" y="82"/>
                    </a:lnTo>
                    <a:lnTo>
                      <a:pt x="308" y="83"/>
                    </a:lnTo>
                    <a:lnTo>
                      <a:pt x="312" y="85"/>
                    </a:lnTo>
                    <a:lnTo>
                      <a:pt x="318" y="82"/>
                    </a:lnTo>
                    <a:lnTo>
                      <a:pt x="323" y="76"/>
                    </a:lnTo>
                    <a:lnTo>
                      <a:pt x="328" y="58"/>
                    </a:lnTo>
                    <a:lnTo>
                      <a:pt x="330" y="51"/>
                    </a:lnTo>
                    <a:lnTo>
                      <a:pt x="330" y="14"/>
                    </a:lnTo>
                    <a:lnTo>
                      <a:pt x="332" y="12"/>
                    </a:lnTo>
                    <a:lnTo>
                      <a:pt x="336" y="4"/>
                    </a:lnTo>
                    <a:lnTo>
                      <a:pt x="338" y="3"/>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224"/>
              <p:cNvSpPr>
                <a:spLocks/>
              </p:cNvSpPr>
              <p:nvPr/>
            </p:nvSpPr>
            <p:spPr bwMode="auto">
              <a:xfrm>
                <a:off x="9759357" y="5471381"/>
                <a:ext cx="184457" cy="180317"/>
              </a:xfrm>
              <a:custGeom>
                <a:avLst/>
                <a:gdLst/>
                <a:ahLst/>
                <a:cxnLst>
                  <a:cxn ang="0">
                    <a:pos x="72" y="0"/>
                  </a:cxn>
                  <a:cxn ang="0">
                    <a:pos x="72" y="2"/>
                  </a:cxn>
                  <a:cxn ang="0">
                    <a:pos x="74" y="4"/>
                  </a:cxn>
                  <a:cxn ang="0">
                    <a:pos x="74" y="8"/>
                  </a:cxn>
                  <a:cxn ang="0">
                    <a:pos x="76" y="9"/>
                  </a:cxn>
                  <a:cxn ang="0">
                    <a:pos x="77" y="9"/>
                  </a:cxn>
                  <a:cxn ang="0">
                    <a:pos x="84" y="5"/>
                  </a:cxn>
                  <a:cxn ang="0">
                    <a:pos x="87" y="8"/>
                  </a:cxn>
                  <a:cxn ang="0">
                    <a:pos x="88" y="12"/>
                  </a:cxn>
                  <a:cxn ang="0">
                    <a:pos x="89" y="14"/>
                  </a:cxn>
                  <a:cxn ang="0">
                    <a:pos x="83" y="27"/>
                  </a:cxn>
                  <a:cxn ang="0">
                    <a:pos x="78" y="32"/>
                  </a:cxn>
                  <a:cxn ang="0">
                    <a:pos x="73" y="34"/>
                  </a:cxn>
                  <a:cxn ang="0">
                    <a:pos x="73" y="47"/>
                  </a:cxn>
                  <a:cxn ang="0">
                    <a:pos x="68" y="47"/>
                  </a:cxn>
                  <a:cxn ang="0">
                    <a:pos x="64" y="48"/>
                  </a:cxn>
                  <a:cxn ang="0">
                    <a:pos x="58" y="48"/>
                  </a:cxn>
                  <a:cxn ang="0">
                    <a:pos x="57" y="53"/>
                  </a:cxn>
                  <a:cxn ang="0">
                    <a:pos x="49" y="68"/>
                  </a:cxn>
                  <a:cxn ang="0">
                    <a:pos x="47" y="75"/>
                  </a:cxn>
                  <a:cxn ang="0">
                    <a:pos x="46" y="77"/>
                  </a:cxn>
                  <a:cxn ang="0">
                    <a:pos x="43" y="80"/>
                  </a:cxn>
                  <a:cxn ang="0">
                    <a:pos x="39" y="82"/>
                  </a:cxn>
                  <a:cxn ang="0">
                    <a:pos x="37" y="85"/>
                  </a:cxn>
                  <a:cxn ang="0">
                    <a:pos x="33" y="86"/>
                  </a:cxn>
                  <a:cxn ang="0">
                    <a:pos x="30" y="87"/>
                  </a:cxn>
                  <a:cxn ang="0">
                    <a:pos x="29" y="87"/>
                  </a:cxn>
                  <a:cxn ang="0">
                    <a:pos x="24" y="85"/>
                  </a:cxn>
                  <a:cxn ang="0">
                    <a:pos x="20" y="85"/>
                  </a:cxn>
                  <a:cxn ang="0">
                    <a:pos x="18" y="83"/>
                  </a:cxn>
                  <a:cxn ang="0">
                    <a:pos x="14" y="82"/>
                  </a:cxn>
                  <a:cxn ang="0">
                    <a:pos x="12" y="81"/>
                  </a:cxn>
                  <a:cxn ang="0">
                    <a:pos x="8" y="80"/>
                  </a:cxn>
                  <a:cxn ang="0">
                    <a:pos x="5" y="78"/>
                  </a:cxn>
                  <a:cxn ang="0">
                    <a:pos x="4" y="78"/>
                  </a:cxn>
                  <a:cxn ang="0">
                    <a:pos x="3" y="77"/>
                  </a:cxn>
                  <a:cxn ang="0">
                    <a:pos x="2" y="77"/>
                  </a:cxn>
                  <a:cxn ang="0">
                    <a:pos x="0" y="76"/>
                  </a:cxn>
                  <a:cxn ang="0">
                    <a:pos x="3" y="68"/>
                  </a:cxn>
                  <a:cxn ang="0">
                    <a:pos x="7" y="63"/>
                  </a:cxn>
                  <a:cxn ang="0">
                    <a:pos x="13" y="58"/>
                  </a:cxn>
                  <a:cxn ang="0">
                    <a:pos x="17" y="53"/>
                  </a:cxn>
                  <a:cxn ang="0">
                    <a:pos x="18" y="51"/>
                  </a:cxn>
                  <a:cxn ang="0">
                    <a:pos x="22" y="47"/>
                  </a:cxn>
                  <a:cxn ang="0">
                    <a:pos x="24" y="47"/>
                  </a:cxn>
                  <a:cxn ang="0">
                    <a:pos x="32" y="44"/>
                  </a:cxn>
                  <a:cxn ang="0">
                    <a:pos x="39" y="38"/>
                  </a:cxn>
                  <a:cxn ang="0">
                    <a:pos x="47" y="34"/>
                  </a:cxn>
                  <a:cxn ang="0">
                    <a:pos x="49" y="32"/>
                  </a:cxn>
                  <a:cxn ang="0">
                    <a:pos x="51" y="29"/>
                  </a:cxn>
                  <a:cxn ang="0">
                    <a:pos x="52" y="28"/>
                  </a:cxn>
                  <a:cxn ang="0">
                    <a:pos x="53" y="25"/>
                  </a:cxn>
                  <a:cxn ang="0">
                    <a:pos x="54" y="24"/>
                  </a:cxn>
                  <a:cxn ang="0">
                    <a:pos x="54" y="20"/>
                  </a:cxn>
                  <a:cxn ang="0">
                    <a:pos x="58" y="17"/>
                  </a:cxn>
                  <a:cxn ang="0">
                    <a:pos x="61" y="17"/>
                  </a:cxn>
                  <a:cxn ang="0">
                    <a:pos x="62" y="15"/>
                  </a:cxn>
                  <a:cxn ang="0">
                    <a:pos x="62" y="13"/>
                  </a:cxn>
                  <a:cxn ang="0">
                    <a:pos x="63" y="9"/>
                  </a:cxn>
                  <a:cxn ang="0">
                    <a:pos x="64" y="7"/>
                  </a:cxn>
                  <a:cxn ang="0">
                    <a:pos x="69" y="2"/>
                  </a:cxn>
                  <a:cxn ang="0">
                    <a:pos x="72" y="0"/>
                  </a:cxn>
                </a:cxnLst>
                <a:rect l="0" t="0" r="r" b="b"/>
                <a:pathLst>
                  <a:path w="89" h="87">
                    <a:moveTo>
                      <a:pt x="72" y="0"/>
                    </a:moveTo>
                    <a:lnTo>
                      <a:pt x="72" y="2"/>
                    </a:lnTo>
                    <a:lnTo>
                      <a:pt x="74" y="4"/>
                    </a:lnTo>
                    <a:lnTo>
                      <a:pt x="74" y="8"/>
                    </a:lnTo>
                    <a:lnTo>
                      <a:pt x="76" y="9"/>
                    </a:lnTo>
                    <a:lnTo>
                      <a:pt x="77" y="9"/>
                    </a:lnTo>
                    <a:lnTo>
                      <a:pt x="84" y="5"/>
                    </a:lnTo>
                    <a:lnTo>
                      <a:pt x="87" y="8"/>
                    </a:lnTo>
                    <a:lnTo>
                      <a:pt x="88" y="12"/>
                    </a:lnTo>
                    <a:lnTo>
                      <a:pt x="89" y="14"/>
                    </a:lnTo>
                    <a:lnTo>
                      <a:pt x="83" y="27"/>
                    </a:lnTo>
                    <a:lnTo>
                      <a:pt x="78" y="32"/>
                    </a:lnTo>
                    <a:lnTo>
                      <a:pt x="73" y="34"/>
                    </a:lnTo>
                    <a:lnTo>
                      <a:pt x="73" y="47"/>
                    </a:lnTo>
                    <a:lnTo>
                      <a:pt x="68" y="47"/>
                    </a:lnTo>
                    <a:lnTo>
                      <a:pt x="64" y="48"/>
                    </a:lnTo>
                    <a:lnTo>
                      <a:pt x="58" y="48"/>
                    </a:lnTo>
                    <a:lnTo>
                      <a:pt x="57" y="53"/>
                    </a:lnTo>
                    <a:lnTo>
                      <a:pt x="49" y="68"/>
                    </a:lnTo>
                    <a:lnTo>
                      <a:pt x="47" y="75"/>
                    </a:lnTo>
                    <a:lnTo>
                      <a:pt x="46" y="77"/>
                    </a:lnTo>
                    <a:lnTo>
                      <a:pt x="43" y="80"/>
                    </a:lnTo>
                    <a:lnTo>
                      <a:pt x="39" y="82"/>
                    </a:lnTo>
                    <a:lnTo>
                      <a:pt x="37" y="85"/>
                    </a:lnTo>
                    <a:lnTo>
                      <a:pt x="33" y="86"/>
                    </a:lnTo>
                    <a:lnTo>
                      <a:pt x="30" y="87"/>
                    </a:lnTo>
                    <a:lnTo>
                      <a:pt x="29" y="87"/>
                    </a:lnTo>
                    <a:lnTo>
                      <a:pt x="24" y="85"/>
                    </a:lnTo>
                    <a:lnTo>
                      <a:pt x="20" y="85"/>
                    </a:lnTo>
                    <a:lnTo>
                      <a:pt x="18" y="83"/>
                    </a:lnTo>
                    <a:lnTo>
                      <a:pt x="14" y="82"/>
                    </a:lnTo>
                    <a:lnTo>
                      <a:pt x="12" y="81"/>
                    </a:lnTo>
                    <a:lnTo>
                      <a:pt x="8" y="80"/>
                    </a:lnTo>
                    <a:lnTo>
                      <a:pt x="5" y="78"/>
                    </a:lnTo>
                    <a:lnTo>
                      <a:pt x="4" y="78"/>
                    </a:lnTo>
                    <a:lnTo>
                      <a:pt x="3" y="77"/>
                    </a:lnTo>
                    <a:lnTo>
                      <a:pt x="2" y="77"/>
                    </a:lnTo>
                    <a:lnTo>
                      <a:pt x="0" y="76"/>
                    </a:lnTo>
                    <a:lnTo>
                      <a:pt x="3" y="68"/>
                    </a:lnTo>
                    <a:lnTo>
                      <a:pt x="7" y="63"/>
                    </a:lnTo>
                    <a:lnTo>
                      <a:pt x="13" y="58"/>
                    </a:lnTo>
                    <a:lnTo>
                      <a:pt x="17" y="53"/>
                    </a:lnTo>
                    <a:lnTo>
                      <a:pt x="18" y="51"/>
                    </a:lnTo>
                    <a:lnTo>
                      <a:pt x="22" y="47"/>
                    </a:lnTo>
                    <a:lnTo>
                      <a:pt x="24" y="47"/>
                    </a:lnTo>
                    <a:lnTo>
                      <a:pt x="32" y="44"/>
                    </a:lnTo>
                    <a:lnTo>
                      <a:pt x="39" y="38"/>
                    </a:lnTo>
                    <a:lnTo>
                      <a:pt x="47" y="34"/>
                    </a:lnTo>
                    <a:lnTo>
                      <a:pt x="49" y="32"/>
                    </a:lnTo>
                    <a:lnTo>
                      <a:pt x="51" y="29"/>
                    </a:lnTo>
                    <a:lnTo>
                      <a:pt x="52" y="28"/>
                    </a:lnTo>
                    <a:lnTo>
                      <a:pt x="53" y="25"/>
                    </a:lnTo>
                    <a:lnTo>
                      <a:pt x="54" y="24"/>
                    </a:lnTo>
                    <a:lnTo>
                      <a:pt x="54" y="20"/>
                    </a:lnTo>
                    <a:lnTo>
                      <a:pt x="58" y="17"/>
                    </a:lnTo>
                    <a:lnTo>
                      <a:pt x="61" y="17"/>
                    </a:lnTo>
                    <a:lnTo>
                      <a:pt x="62" y="15"/>
                    </a:lnTo>
                    <a:lnTo>
                      <a:pt x="62" y="13"/>
                    </a:lnTo>
                    <a:lnTo>
                      <a:pt x="63" y="9"/>
                    </a:lnTo>
                    <a:lnTo>
                      <a:pt x="64" y="7"/>
                    </a:lnTo>
                    <a:lnTo>
                      <a:pt x="69"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225"/>
              <p:cNvSpPr>
                <a:spLocks/>
              </p:cNvSpPr>
              <p:nvPr/>
            </p:nvSpPr>
            <p:spPr bwMode="auto">
              <a:xfrm>
                <a:off x="9910651" y="5297281"/>
                <a:ext cx="138861" cy="198969"/>
              </a:xfrm>
              <a:custGeom>
                <a:avLst/>
                <a:gdLst/>
                <a:ahLst/>
                <a:cxnLst>
                  <a:cxn ang="0">
                    <a:pos x="3" y="4"/>
                  </a:cxn>
                  <a:cxn ang="0">
                    <a:pos x="9" y="8"/>
                  </a:cxn>
                  <a:cxn ang="0">
                    <a:pos x="16" y="13"/>
                  </a:cxn>
                  <a:cxn ang="0">
                    <a:pos x="20" y="18"/>
                  </a:cxn>
                  <a:cxn ang="0">
                    <a:pos x="19" y="19"/>
                  </a:cxn>
                  <a:cxn ang="0">
                    <a:pos x="20" y="24"/>
                  </a:cxn>
                  <a:cxn ang="0">
                    <a:pos x="24" y="33"/>
                  </a:cxn>
                  <a:cxn ang="0">
                    <a:pos x="28" y="34"/>
                  </a:cxn>
                  <a:cxn ang="0">
                    <a:pos x="29" y="30"/>
                  </a:cxn>
                  <a:cxn ang="0">
                    <a:pos x="34" y="29"/>
                  </a:cxn>
                  <a:cxn ang="0">
                    <a:pos x="35" y="39"/>
                  </a:cxn>
                  <a:cxn ang="0">
                    <a:pos x="44" y="47"/>
                  </a:cxn>
                  <a:cxn ang="0">
                    <a:pos x="54" y="45"/>
                  </a:cxn>
                  <a:cxn ang="0">
                    <a:pos x="58" y="43"/>
                  </a:cxn>
                  <a:cxn ang="0">
                    <a:pos x="63" y="42"/>
                  </a:cxn>
                  <a:cxn ang="0">
                    <a:pos x="67" y="44"/>
                  </a:cxn>
                  <a:cxn ang="0">
                    <a:pos x="60" y="58"/>
                  </a:cxn>
                  <a:cxn ang="0">
                    <a:pos x="57" y="63"/>
                  </a:cxn>
                  <a:cxn ang="0">
                    <a:pos x="53" y="65"/>
                  </a:cxn>
                  <a:cxn ang="0">
                    <a:pos x="47" y="69"/>
                  </a:cxn>
                  <a:cxn ang="0">
                    <a:pos x="48" y="72"/>
                  </a:cxn>
                  <a:cxn ang="0">
                    <a:pos x="47" y="78"/>
                  </a:cxn>
                  <a:cxn ang="0">
                    <a:pos x="42" y="86"/>
                  </a:cxn>
                  <a:cxn ang="0">
                    <a:pos x="38" y="91"/>
                  </a:cxn>
                  <a:cxn ang="0">
                    <a:pos x="31" y="96"/>
                  </a:cxn>
                  <a:cxn ang="0">
                    <a:pos x="23" y="94"/>
                  </a:cxn>
                  <a:cxn ang="0">
                    <a:pos x="21" y="88"/>
                  </a:cxn>
                  <a:cxn ang="0">
                    <a:pos x="25" y="84"/>
                  </a:cxn>
                  <a:cxn ang="0">
                    <a:pos x="26" y="77"/>
                  </a:cxn>
                  <a:cxn ang="0">
                    <a:pos x="23" y="74"/>
                  </a:cxn>
                  <a:cxn ang="0">
                    <a:pos x="15" y="72"/>
                  </a:cxn>
                  <a:cxn ang="0">
                    <a:pos x="11" y="69"/>
                  </a:cxn>
                  <a:cxn ang="0">
                    <a:pos x="13" y="64"/>
                  </a:cxn>
                  <a:cxn ang="0">
                    <a:pos x="18" y="60"/>
                  </a:cxn>
                  <a:cxn ang="0">
                    <a:pos x="23" y="42"/>
                  </a:cxn>
                  <a:cxn ang="0">
                    <a:pos x="18" y="33"/>
                  </a:cxn>
                  <a:cxn ang="0">
                    <a:pos x="16" y="28"/>
                  </a:cxn>
                  <a:cxn ang="0">
                    <a:pos x="11" y="21"/>
                  </a:cxn>
                  <a:cxn ang="0">
                    <a:pos x="3" y="8"/>
                  </a:cxn>
                </a:cxnLst>
                <a:rect l="0" t="0" r="r" b="b"/>
                <a:pathLst>
                  <a:path w="67" h="96">
                    <a:moveTo>
                      <a:pt x="0" y="0"/>
                    </a:moveTo>
                    <a:lnTo>
                      <a:pt x="3" y="4"/>
                    </a:lnTo>
                    <a:lnTo>
                      <a:pt x="6" y="5"/>
                    </a:lnTo>
                    <a:lnTo>
                      <a:pt x="9" y="8"/>
                    </a:lnTo>
                    <a:lnTo>
                      <a:pt x="13" y="9"/>
                    </a:lnTo>
                    <a:lnTo>
                      <a:pt x="16" y="13"/>
                    </a:lnTo>
                    <a:lnTo>
                      <a:pt x="18" y="15"/>
                    </a:lnTo>
                    <a:lnTo>
                      <a:pt x="20" y="18"/>
                    </a:lnTo>
                    <a:lnTo>
                      <a:pt x="20" y="19"/>
                    </a:lnTo>
                    <a:lnTo>
                      <a:pt x="19" y="19"/>
                    </a:lnTo>
                    <a:lnTo>
                      <a:pt x="19" y="21"/>
                    </a:lnTo>
                    <a:lnTo>
                      <a:pt x="20" y="24"/>
                    </a:lnTo>
                    <a:lnTo>
                      <a:pt x="21" y="28"/>
                    </a:lnTo>
                    <a:lnTo>
                      <a:pt x="24" y="33"/>
                    </a:lnTo>
                    <a:lnTo>
                      <a:pt x="25" y="34"/>
                    </a:lnTo>
                    <a:lnTo>
                      <a:pt x="28" y="34"/>
                    </a:lnTo>
                    <a:lnTo>
                      <a:pt x="28" y="33"/>
                    </a:lnTo>
                    <a:lnTo>
                      <a:pt x="29" y="30"/>
                    </a:lnTo>
                    <a:lnTo>
                      <a:pt x="30" y="29"/>
                    </a:lnTo>
                    <a:lnTo>
                      <a:pt x="34" y="29"/>
                    </a:lnTo>
                    <a:lnTo>
                      <a:pt x="34" y="34"/>
                    </a:lnTo>
                    <a:lnTo>
                      <a:pt x="35" y="39"/>
                    </a:lnTo>
                    <a:lnTo>
                      <a:pt x="40" y="44"/>
                    </a:lnTo>
                    <a:lnTo>
                      <a:pt x="44" y="47"/>
                    </a:lnTo>
                    <a:lnTo>
                      <a:pt x="53" y="47"/>
                    </a:lnTo>
                    <a:lnTo>
                      <a:pt x="54" y="45"/>
                    </a:lnTo>
                    <a:lnTo>
                      <a:pt x="57" y="44"/>
                    </a:lnTo>
                    <a:lnTo>
                      <a:pt x="58" y="43"/>
                    </a:lnTo>
                    <a:lnTo>
                      <a:pt x="60" y="42"/>
                    </a:lnTo>
                    <a:lnTo>
                      <a:pt x="63" y="42"/>
                    </a:lnTo>
                    <a:lnTo>
                      <a:pt x="65" y="43"/>
                    </a:lnTo>
                    <a:lnTo>
                      <a:pt x="67" y="44"/>
                    </a:lnTo>
                    <a:lnTo>
                      <a:pt x="63" y="52"/>
                    </a:lnTo>
                    <a:lnTo>
                      <a:pt x="60" y="58"/>
                    </a:lnTo>
                    <a:lnTo>
                      <a:pt x="58" y="65"/>
                    </a:lnTo>
                    <a:lnTo>
                      <a:pt x="57" y="63"/>
                    </a:lnTo>
                    <a:lnTo>
                      <a:pt x="55" y="64"/>
                    </a:lnTo>
                    <a:lnTo>
                      <a:pt x="53" y="65"/>
                    </a:lnTo>
                    <a:lnTo>
                      <a:pt x="49" y="67"/>
                    </a:lnTo>
                    <a:lnTo>
                      <a:pt x="47" y="69"/>
                    </a:lnTo>
                    <a:lnTo>
                      <a:pt x="48" y="71"/>
                    </a:lnTo>
                    <a:lnTo>
                      <a:pt x="48" y="72"/>
                    </a:lnTo>
                    <a:lnTo>
                      <a:pt x="49" y="73"/>
                    </a:lnTo>
                    <a:lnTo>
                      <a:pt x="47" y="78"/>
                    </a:lnTo>
                    <a:lnTo>
                      <a:pt x="43" y="82"/>
                    </a:lnTo>
                    <a:lnTo>
                      <a:pt x="42" y="86"/>
                    </a:lnTo>
                    <a:lnTo>
                      <a:pt x="39" y="88"/>
                    </a:lnTo>
                    <a:lnTo>
                      <a:pt x="38" y="91"/>
                    </a:lnTo>
                    <a:lnTo>
                      <a:pt x="35" y="93"/>
                    </a:lnTo>
                    <a:lnTo>
                      <a:pt x="31" y="96"/>
                    </a:lnTo>
                    <a:lnTo>
                      <a:pt x="25" y="96"/>
                    </a:lnTo>
                    <a:lnTo>
                      <a:pt x="23" y="94"/>
                    </a:lnTo>
                    <a:lnTo>
                      <a:pt x="21" y="93"/>
                    </a:lnTo>
                    <a:lnTo>
                      <a:pt x="21" y="88"/>
                    </a:lnTo>
                    <a:lnTo>
                      <a:pt x="23" y="86"/>
                    </a:lnTo>
                    <a:lnTo>
                      <a:pt x="25" y="84"/>
                    </a:lnTo>
                    <a:lnTo>
                      <a:pt x="26" y="82"/>
                    </a:lnTo>
                    <a:lnTo>
                      <a:pt x="26" y="77"/>
                    </a:lnTo>
                    <a:lnTo>
                      <a:pt x="24" y="76"/>
                    </a:lnTo>
                    <a:lnTo>
                      <a:pt x="23" y="74"/>
                    </a:lnTo>
                    <a:lnTo>
                      <a:pt x="18" y="72"/>
                    </a:lnTo>
                    <a:lnTo>
                      <a:pt x="15" y="72"/>
                    </a:lnTo>
                    <a:lnTo>
                      <a:pt x="14" y="71"/>
                    </a:lnTo>
                    <a:lnTo>
                      <a:pt x="11" y="69"/>
                    </a:lnTo>
                    <a:lnTo>
                      <a:pt x="11" y="67"/>
                    </a:lnTo>
                    <a:lnTo>
                      <a:pt x="13" y="64"/>
                    </a:lnTo>
                    <a:lnTo>
                      <a:pt x="15" y="62"/>
                    </a:lnTo>
                    <a:lnTo>
                      <a:pt x="18" y="60"/>
                    </a:lnTo>
                    <a:lnTo>
                      <a:pt x="23" y="50"/>
                    </a:lnTo>
                    <a:lnTo>
                      <a:pt x="23" y="42"/>
                    </a:lnTo>
                    <a:lnTo>
                      <a:pt x="19" y="34"/>
                    </a:lnTo>
                    <a:lnTo>
                      <a:pt x="18" y="33"/>
                    </a:lnTo>
                    <a:lnTo>
                      <a:pt x="16" y="30"/>
                    </a:lnTo>
                    <a:lnTo>
                      <a:pt x="16" y="28"/>
                    </a:lnTo>
                    <a:lnTo>
                      <a:pt x="18" y="25"/>
                    </a:lnTo>
                    <a:lnTo>
                      <a:pt x="11" y="21"/>
                    </a:lnTo>
                    <a:lnTo>
                      <a:pt x="6" y="15"/>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209"/>
              <p:cNvSpPr>
                <a:spLocks/>
              </p:cNvSpPr>
              <p:nvPr/>
            </p:nvSpPr>
            <p:spPr bwMode="auto">
              <a:xfrm>
                <a:off x="8982149" y="4565653"/>
                <a:ext cx="16580" cy="35235"/>
              </a:xfrm>
              <a:custGeom>
                <a:avLst/>
                <a:gdLst/>
                <a:ahLst/>
                <a:cxnLst>
                  <a:cxn ang="0">
                    <a:pos x="6" y="0"/>
                  </a:cxn>
                  <a:cxn ang="0">
                    <a:pos x="6" y="2"/>
                  </a:cxn>
                  <a:cxn ang="0">
                    <a:pos x="8" y="2"/>
                  </a:cxn>
                  <a:cxn ang="0">
                    <a:pos x="8" y="7"/>
                  </a:cxn>
                  <a:cxn ang="0">
                    <a:pos x="6" y="8"/>
                  </a:cxn>
                  <a:cxn ang="0">
                    <a:pos x="5" y="8"/>
                  </a:cxn>
                  <a:cxn ang="0">
                    <a:pos x="5" y="15"/>
                  </a:cxn>
                  <a:cxn ang="0">
                    <a:pos x="4" y="17"/>
                  </a:cxn>
                  <a:cxn ang="0">
                    <a:pos x="3" y="17"/>
                  </a:cxn>
                  <a:cxn ang="0">
                    <a:pos x="0" y="15"/>
                  </a:cxn>
                  <a:cxn ang="0">
                    <a:pos x="0" y="11"/>
                  </a:cxn>
                  <a:cxn ang="0">
                    <a:pos x="3" y="10"/>
                  </a:cxn>
                  <a:cxn ang="0">
                    <a:pos x="4" y="8"/>
                  </a:cxn>
                  <a:cxn ang="0">
                    <a:pos x="4" y="2"/>
                  </a:cxn>
                  <a:cxn ang="0">
                    <a:pos x="6" y="0"/>
                  </a:cxn>
                </a:cxnLst>
                <a:rect l="0" t="0" r="r" b="b"/>
                <a:pathLst>
                  <a:path w="8" h="17">
                    <a:moveTo>
                      <a:pt x="6" y="0"/>
                    </a:moveTo>
                    <a:lnTo>
                      <a:pt x="6" y="2"/>
                    </a:lnTo>
                    <a:lnTo>
                      <a:pt x="8" y="2"/>
                    </a:lnTo>
                    <a:lnTo>
                      <a:pt x="8" y="7"/>
                    </a:lnTo>
                    <a:lnTo>
                      <a:pt x="6" y="8"/>
                    </a:lnTo>
                    <a:lnTo>
                      <a:pt x="5" y="8"/>
                    </a:lnTo>
                    <a:lnTo>
                      <a:pt x="5" y="15"/>
                    </a:lnTo>
                    <a:lnTo>
                      <a:pt x="4" y="17"/>
                    </a:lnTo>
                    <a:lnTo>
                      <a:pt x="3" y="17"/>
                    </a:lnTo>
                    <a:lnTo>
                      <a:pt x="0" y="15"/>
                    </a:lnTo>
                    <a:lnTo>
                      <a:pt x="0" y="11"/>
                    </a:lnTo>
                    <a:lnTo>
                      <a:pt x="3" y="10"/>
                    </a:lnTo>
                    <a:lnTo>
                      <a:pt x="4" y="8"/>
                    </a:lnTo>
                    <a:lnTo>
                      <a:pt x="4"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210"/>
              <p:cNvSpPr>
                <a:spLocks noEditPoints="1"/>
              </p:cNvSpPr>
              <p:nvPr/>
            </p:nvSpPr>
            <p:spPr bwMode="auto">
              <a:xfrm>
                <a:off x="9330336" y="4530420"/>
                <a:ext cx="93266" cy="55961"/>
              </a:xfrm>
              <a:custGeom>
                <a:avLst/>
                <a:gdLst/>
                <a:ahLst/>
                <a:cxnLst>
                  <a:cxn ang="0">
                    <a:pos x="12" y="24"/>
                  </a:cxn>
                  <a:cxn ang="0">
                    <a:pos x="13" y="25"/>
                  </a:cxn>
                  <a:cxn ang="0">
                    <a:pos x="12" y="24"/>
                  </a:cxn>
                  <a:cxn ang="0">
                    <a:pos x="40" y="0"/>
                  </a:cxn>
                  <a:cxn ang="0">
                    <a:pos x="43" y="0"/>
                  </a:cxn>
                  <a:cxn ang="0">
                    <a:pos x="45" y="3"/>
                  </a:cxn>
                  <a:cxn ang="0">
                    <a:pos x="45" y="9"/>
                  </a:cxn>
                  <a:cxn ang="0">
                    <a:pos x="44" y="12"/>
                  </a:cxn>
                  <a:cxn ang="0">
                    <a:pos x="43" y="13"/>
                  </a:cxn>
                  <a:cxn ang="0">
                    <a:pos x="40" y="14"/>
                  </a:cxn>
                  <a:cxn ang="0">
                    <a:pos x="39" y="15"/>
                  </a:cxn>
                  <a:cxn ang="0">
                    <a:pos x="38" y="18"/>
                  </a:cxn>
                  <a:cxn ang="0">
                    <a:pos x="38" y="20"/>
                  </a:cxn>
                  <a:cxn ang="0">
                    <a:pos x="25" y="25"/>
                  </a:cxn>
                  <a:cxn ang="0">
                    <a:pos x="18" y="27"/>
                  </a:cxn>
                  <a:cxn ang="0">
                    <a:pos x="17" y="27"/>
                  </a:cxn>
                  <a:cxn ang="0">
                    <a:pos x="13" y="25"/>
                  </a:cxn>
                  <a:cxn ang="0">
                    <a:pos x="13" y="24"/>
                  </a:cxn>
                  <a:cxn ang="0">
                    <a:pos x="12" y="24"/>
                  </a:cxn>
                  <a:cxn ang="0">
                    <a:pos x="12" y="23"/>
                  </a:cxn>
                  <a:cxn ang="0">
                    <a:pos x="9" y="22"/>
                  </a:cxn>
                  <a:cxn ang="0">
                    <a:pos x="8" y="22"/>
                  </a:cxn>
                  <a:cxn ang="0">
                    <a:pos x="5" y="20"/>
                  </a:cxn>
                  <a:cxn ang="0">
                    <a:pos x="3" y="20"/>
                  </a:cxn>
                  <a:cxn ang="0">
                    <a:pos x="2" y="19"/>
                  </a:cxn>
                  <a:cxn ang="0">
                    <a:pos x="0" y="17"/>
                  </a:cxn>
                  <a:cxn ang="0">
                    <a:pos x="15" y="17"/>
                  </a:cxn>
                  <a:cxn ang="0">
                    <a:pos x="18" y="15"/>
                  </a:cxn>
                  <a:cxn ang="0">
                    <a:pos x="22" y="14"/>
                  </a:cxn>
                  <a:cxn ang="0">
                    <a:pos x="25" y="14"/>
                  </a:cxn>
                  <a:cxn ang="0">
                    <a:pos x="28" y="13"/>
                  </a:cxn>
                  <a:cxn ang="0">
                    <a:pos x="30" y="13"/>
                  </a:cxn>
                  <a:cxn ang="0">
                    <a:pos x="35" y="10"/>
                  </a:cxn>
                  <a:cxn ang="0">
                    <a:pos x="37" y="8"/>
                  </a:cxn>
                  <a:cxn ang="0">
                    <a:pos x="38" y="7"/>
                  </a:cxn>
                  <a:cxn ang="0">
                    <a:pos x="38" y="4"/>
                  </a:cxn>
                  <a:cxn ang="0">
                    <a:pos x="39" y="2"/>
                  </a:cxn>
                  <a:cxn ang="0">
                    <a:pos x="40" y="0"/>
                  </a:cxn>
                </a:cxnLst>
                <a:rect l="0" t="0" r="r" b="b"/>
                <a:pathLst>
                  <a:path w="45" h="27">
                    <a:moveTo>
                      <a:pt x="12" y="24"/>
                    </a:moveTo>
                    <a:lnTo>
                      <a:pt x="13" y="25"/>
                    </a:lnTo>
                    <a:lnTo>
                      <a:pt x="12" y="24"/>
                    </a:lnTo>
                    <a:close/>
                    <a:moveTo>
                      <a:pt x="40" y="0"/>
                    </a:moveTo>
                    <a:lnTo>
                      <a:pt x="43" y="0"/>
                    </a:lnTo>
                    <a:lnTo>
                      <a:pt x="45" y="3"/>
                    </a:lnTo>
                    <a:lnTo>
                      <a:pt x="45" y="9"/>
                    </a:lnTo>
                    <a:lnTo>
                      <a:pt x="44" y="12"/>
                    </a:lnTo>
                    <a:lnTo>
                      <a:pt x="43" y="13"/>
                    </a:lnTo>
                    <a:lnTo>
                      <a:pt x="40" y="14"/>
                    </a:lnTo>
                    <a:lnTo>
                      <a:pt x="39" y="15"/>
                    </a:lnTo>
                    <a:lnTo>
                      <a:pt x="38" y="18"/>
                    </a:lnTo>
                    <a:lnTo>
                      <a:pt x="38" y="20"/>
                    </a:lnTo>
                    <a:lnTo>
                      <a:pt x="25" y="25"/>
                    </a:lnTo>
                    <a:lnTo>
                      <a:pt x="18" y="27"/>
                    </a:lnTo>
                    <a:lnTo>
                      <a:pt x="17" y="27"/>
                    </a:lnTo>
                    <a:lnTo>
                      <a:pt x="13" y="25"/>
                    </a:lnTo>
                    <a:lnTo>
                      <a:pt x="13" y="24"/>
                    </a:lnTo>
                    <a:lnTo>
                      <a:pt x="12" y="24"/>
                    </a:lnTo>
                    <a:lnTo>
                      <a:pt x="12" y="23"/>
                    </a:lnTo>
                    <a:lnTo>
                      <a:pt x="9" y="22"/>
                    </a:lnTo>
                    <a:lnTo>
                      <a:pt x="8" y="22"/>
                    </a:lnTo>
                    <a:lnTo>
                      <a:pt x="5" y="20"/>
                    </a:lnTo>
                    <a:lnTo>
                      <a:pt x="3" y="20"/>
                    </a:lnTo>
                    <a:lnTo>
                      <a:pt x="2" y="19"/>
                    </a:lnTo>
                    <a:lnTo>
                      <a:pt x="0" y="17"/>
                    </a:lnTo>
                    <a:lnTo>
                      <a:pt x="15" y="17"/>
                    </a:lnTo>
                    <a:lnTo>
                      <a:pt x="18" y="15"/>
                    </a:lnTo>
                    <a:lnTo>
                      <a:pt x="22" y="14"/>
                    </a:lnTo>
                    <a:lnTo>
                      <a:pt x="25" y="14"/>
                    </a:lnTo>
                    <a:lnTo>
                      <a:pt x="28" y="13"/>
                    </a:lnTo>
                    <a:lnTo>
                      <a:pt x="30" y="13"/>
                    </a:lnTo>
                    <a:lnTo>
                      <a:pt x="35" y="10"/>
                    </a:lnTo>
                    <a:lnTo>
                      <a:pt x="37" y="8"/>
                    </a:lnTo>
                    <a:lnTo>
                      <a:pt x="38" y="7"/>
                    </a:lnTo>
                    <a:lnTo>
                      <a:pt x="38" y="4"/>
                    </a:lnTo>
                    <a:lnTo>
                      <a:pt x="39" y="2"/>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211"/>
              <p:cNvSpPr>
                <a:spLocks/>
              </p:cNvSpPr>
              <p:nvPr/>
            </p:nvSpPr>
            <p:spPr bwMode="auto">
              <a:xfrm>
                <a:off x="8901318" y="4437152"/>
                <a:ext cx="489121" cy="252857"/>
              </a:xfrm>
              <a:custGeom>
                <a:avLst/>
                <a:gdLst/>
                <a:ahLst/>
                <a:cxnLst>
                  <a:cxn ang="0">
                    <a:pos x="29" y="3"/>
                  </a:cxn>
                  <a:cxn ang="0">
                    <a:pos x="40" y="24"/>
                  </a:cxn>
                  <a:cxn ang="0">
                    <a:pos x="47" y="26"/>
                  </a:cxn>
                  <a:cxn ang="0">
                    <a:pos x="56" y="35"/>
                  </a:cxn>
                  <a:cxn ang="0">
                    <a:pos x="61" y="31"/>
                  </a:cxn>
                  <a:cxn ang="0">
                    <a:pos x="67" y="25"/>
                  </a:cxn>
                  <a:cxn ang="0">
                    <a:pos x="74" y="21"/>
                  </a:cxn>
                  <a:cxn ang="0">
                    <a:pos x="86" y="13"/>
                  </a:cxn>
                  <a:cxn ang="0">
                    <a:pos x="91" y="15"/>
                  </a:cxn>
                  <a:cxn ang="0">
                    <a:pos x="98" y="21"/>
                  </a:cxn>
                  <a:cxn ang="0">
                    <a:pos x="113" y="24"/>
                  </a:cxn>
                  <a:cxn ang="0">
                    <a:pos x="119" y="26"/>
                  </a:cxn>
                  <a:cxn ang="0">
                    <a:pos x="148" y="35"/>
                  </a:cxn>
                  <a:cxn ang="0">
                    <a:pos x="160" y="41"/>
                  </a:cxn>
                  <a:cxn ang="0">
                    <a:pos x="163" y="45"/>
                  </a:cxn>
                  <a:cxn ang="0">
                    <a:pos x="178" y="55"/>
                  </a:cxn>
                  <a:cxn ang="0">
                    <a:pos x="190" y="67"/>
                  </a:cxn>
                  <a:cxn ang="0">
                    <a:pos x="200" y="73"/>
                  </a:cxn>
                  <a:cxn ang="0">
                    <a:pos x="192" y="77"/>
                  </a:cxn>
                  <a:cxn ang="0">
                    <a:pos x="197" y="86"/>
                  </a:cxn>
                  <a:cxn ang="0">
                    <a:pos x="202" y="91"/>
                  </a:cxn>
                  <a:cxn ang="0">
                    <a:pos x="209" y="101"/>
                  </a:cxn>
                  <a:cxn ang="0">
                    <a:pos x="216" y="104"/>
                  </a:cxn>
                  <a:cxn ang="0">
                    <a:pos x="220" y="109"/>
                  </a:cxn>
                  <a:cxn ang="0">
                    <a:pos x="227" y="113"/>
                  </a:cxn>
                  <a:cxn ang="0">
                    <a:pos x="236" y="116"/>
                  </a:cxn>
                  <a:cxn ang="0">
                    <a:pos x="227" y="122"/>
                  </a:cxn>
                  <a:cxn ang="0">
                    <a:pos x="210" y="117"/>
                  </a:cxn>
                  <a:cxn ang="0">
                    <a:pos x="196" y="109"/>
                  </a:cxn>
                  <a:cxn ang="0">
                    <a:pos x="194" y="106"/>
                  </a:cxn>
                  <a:cxn ang="0">
                    <a:pos x="178" y="91"/>
                  </a:cxn>
                  <a:cxn ang="0">
                    <a:pos x="158" y="84"/>
                  </a:cxn>
                  <a:cxn ang="0">
                    <a:pos x="152" y="89"/>
                  </a:cxn>
                  <a:cxn ang="0">
                    <a:pos x="147" y="94"/>
                  </a:cxn>
                  <a:cxn ang="0">
                    <a:pos x="145" y="103"/>
                  </a:cxn>
                  <a:cxn ang="0">
                    <a:pos x="122" y="102"/>
                  </a:cxn>
                  <a:cxn ang="0">
                    <a:pos x="102" y="92"/>
                  </a:cxn>
                  <a:cxn ang="0">
                    <a:pos x="87" y="94"/>
                  </a:cxn>
                  <a:cxn ang="0">
                    <a:pos x="87" y="87"/>
                  </a:cxn>
                  <a:cxn ang="0">
                    <a:pos x="93" y="84"/>
                  </a:cxn>
                  <a:cxn ang="0">
                    <a:pos x="91" y="75"/>
                  </a:cxn>
                  <a:cxn ang="0">
                    <a:pos x="84" y="60"/>
                  </a:cxn>
                  <a:cxn ang="0">
                    <a:pos x="74" y="55"/>
                  </a:cxn>
                  <a:cxn ang="0">
                    <a:pos x="49" y="50"/>
                  </a:cxn>
                  <a:cxn ang="0">
                    <a:pos x="43" y="47"/>
                  </a:cxn>
                  <a:cxn ang="0">
                    <a:pos x="34" y="41"/>
                  </a:cxn>
                  <a:cxn ang="0">
                    <a:pos x="29" y="45"/>
                  </a:cxn>
                  <a:cxn ang="0">
                    <a:pos x="24" y="39"/>
                  </a:cxn>
                  <a:cxn ang="0">
                    <a:pos x="22" y="34"/>
                  </a:cxn>
                  <a:cxn ang="0">
                    <a:pos x="15" y="31"/>
                  </a:cxn>
                  <a:cxn ang="0">
                    <a:pos x="27" y="26"/>
                  </a:cxn>
                  <a:cxn ang="0">
                    <a:pos x="33" y="23"/>
                  </a:cxn>
                  <a:cxn ang="0">
                    <a:pos x="19" y="25"/>
                  </a:cxn>
                  <a:cxn ang="0">
                    <a:pos x="14" y="23"/>
                  </a:cxn>
                  <a:cxn ang="0">
                    <a:pos x="4" y="15"/>
                  </a:cxn>
                  <a:cxn ang="0">
                    <a:pos x="0" y="11"/>
                  </a:cxn>
                  <a:cxn ang="0">
                    <a:pos x="13" y="4"/>
                  </a:cxn>
                </a:cxnLst>
                <a:rect l="0" t="0" r="r" b="b"/>
                <a:pathLst>
                  <a:path w="236" h="122">
                    <a:moveTo>
                      <a:pt x="18" y="0"/>
                    </a:moveTo>
                    <a:lnTo>
                      <a:pt x="22" y="0"/>
                    </a:lnTo>
                    <a:lnTo>
                      <a:pt x="29" y="3"/>
                    </a:lnTo>
                    <a:lnTo>
                      <a:pt x="37" y="8"/>
                    </a:lnTo>
                    <a:lnTo>
                      <a:pt x="40" y="9"/>
                    </a:lnTo>
                    <a:lnTo>
                      <a:pt x="40" y="24"/>
                    </a:lnTo>
                    <a:lnTo>
                      <a:pt x="42" y="25"/>
                    </a:lnTo>
                    <a:lnTo>
                      <a:pt x="44" y="26"/>
                    </a:lnTo>
                    <a:lnTo>
                      <a:pt x="47" y="26"/>
                    </a:lnTo>
                    <a:lnTo>
                      <a:pt x="47" y="28"/>
                    </a:lnTo>
                    <a:lnTo>
                      <a:pt x="54" y="35"/>
                    </a:lnTo>
                    <a:lnTo>
                      <a:pt x="56" y="35"/>
                    </a:lnTo>
                    <a:lnTo>
                      <a:pt x="57" y="34"/>
                    </a:lnTo>
                    <a:lnTo>
                      <a:pt x="59" y="33"/>
                    </a:lnTo>
                    <a:lnTo>
                      <a:pt x="61" y="31"/>
                    </a:lnTo>
                    <a:lnTo>
                      <a:pt x="62" y="29"/>
                    </a:lnTo>
                    <a:lnTo>
                      <a:pt x="62" y="28"/>
                    </a:lnTo>
                    <a:lnTo>
                      <a:pt x="67" y="25"/>
                    </a:lnTo>
                    <a:lnTo>
                      <a:pt x="68" y="24"/>
                    </a:lnTo>
                    <a:lnTo>
                      <a:pt x="72" y="23"/>
                    </a:lnTo>
                    <a:lnTo>
                      <a:pt x="74" y="21"/>
                    </a:lnTo>
                    <a:lnTo>
                      <a:pt x="79" y="16"/>
                    </a:lnTo>
                    <a:lnTo>
                      <a:pt x="83" y="14"/>
                    </a:lnTo>
                    <a:lnTo>
                      <a:pt x="86" y="13"/>
                    </a:lnTo>
                    <a:lnTo>
                      <a:pt x="86" y="14"/>
                    </a:lnTo>
                    <a:lnTo>
                      <a:pt x="88" y="15"/>
                    </a:lnTo>
                    <a:lnTo>
                      <a:pt x="91" y="15"/>
                    </a:lnTo>
                    <a:lnTo>
                      <a:pt x="94" y="16"/>
                    </a:lnTo>
                    <a:lnTo>
                      <a:pt x="97" y="19"/>
                    </a:lnTo>
                    <a:lnTo>
                      <a:pt x="98" y="21"/>
                    </a:lnTo>
                    <a:lnTo>
                      <a:pt x="101" y="23"/>
                    </a:lnTo>
                    <a:lnTo>
                      <a:pt x="112" y="23"/>
                    </a:lnTo>
                    <a:lnTo>
                      <a:pt x="113" y="24"/>
                    </a:lnTo>
                    <a:lnTo>
                      <a:pt x="116" y="25"/>
                    </a:lnTo>
                    <a:lnTo>
                      <a:pt x="117" y="25"/>
                    </a:lnTo>
                    <a:lnTo>
                      <a:pt x="119" y="26"/>
                    </a:lnTo>
                    <a:lnTo>
                      <a:pt x="127" y="31"/>
                    </a:lnTo>
                    <a:lnTo>
                      <a:pt x="138" y="34"/>
                    </a:lnTo>
                    <a:lnTo>
                      <a:pt x="148" y="35"/>
                    </a:lnTo>
                    <a:lnTo>
                      <a:pt x="151" y="36"/>
                    </a:lnTo>
                    <a:lnTo>
                      <a:pt x="152" y="38"/>
                    </a:lnTo>
                    <a:lnTo>
                      <a:pt x="160" y="41"/>
                    </a:lnTo>
                    <a:lnTo>
                      <a:pt x="160" y="43"/>
                    </a:lnTo>
                    <a:lnTo>
                      <a:pt x="162" y="44"/>
                    </a:lnTo>
                    <a:lnTo>
                      <a:pt x="163" y="45"/>
                    </a:lnTo>
                    <a:lnTo>
                      <a:pt x="165" y="45"/>
                    </a:lnTo>
                    <a:lnTo>
                      <a:pt x="172" y="49"/>
                    </a:lnTo>
                    <a:lnTo>
                      <a:pt x="178" y="55"/>
                    </a:lnTo>
                    <a:lnTo>
                      <a:pt x="182" y="60"/>
                    </a:lnTo>
                    <a:lnTo>
                      <a:pt x="187" y="65"/>
                    </a:lnTo>
                    <a:lnTo>
                      <a:pt x="190" y="67"/>
                    </a:lnTo>
                    <a:lnTo>
                      <a:pt x="197" y="67"/>
                    </a:lnTo>
                    <a:lnTo>
                      <a:pt x="200" y="69"/>
                    </a:lnTo>
                    <a:lnTo>
                      <a:pt x="200" y="73"/>
                    </a:lnTo>
                    <a:lnTo>
                      <a:pt x="197" y="75"/>
                    </a:lnTo>
                    <a:lnTo>
                      <a:pt x="194" y="75"/>
                    </a:lnTo>
                    <a:lnTo>
                      <a:pt x="192" y="77"/>
                    </a:lnTo>
                    <a:lnTo>
                      <a:pt x="192" y="79"/>
                    </a:lnTo>
                    <a:lnTo>
                      <a:pt x="196" y="83"/>
                    </a:lnTo>
                    <a:lnTo>
                      <a:pt x="197" y="86"/>
                    </a:lnTo>
                    <a:lnTo>
                      <a:pt x="200" y="87"/>
                    </a:lnTo>
                    <a:lnTo>
                      <a:pt x="200" y="88"/>
                    </a:lnTo>
                    <a:lnTo>
                      <a:pt x="202" y="91"/>
                    </a:lnTo>
                    <a:lnTo>
                      <a:pt x="204" y="94"/>
                    </a:lnTo>
                    <a:lnTo>
                      <a:pt x="205" y="97"/>
                    </a:lnTo>
                    <a:lnTo>
                      <a:pt x="209" y="101"/>
                    </a:lnTo>
                    <a:lnTo>
                      <a:pt x="210" y="103"/>
                    </a:lnTo>
                    <a:lnTo>
                      <a:pt x="214" y="104"/>
                    </a:lnTo>
                    <a:lnTo>
                      <a:pt x="216" y="104"/>
                    </a:lnTo>
                    <a:lnTo>
                      <a:pt x="219" y="107"/>
                    </a:lnTo>
                    <a:lnTo>
                      <a:pt x="219" y="108"/>
                    </a:lnTo>
                    <a:lnTo>
                      <a:pt x="220" y="109"/>
                    </a:lnTo>
                    <a:lnTo>
                      <a:pt x="224" y="109"/>
                    </a:lnTo>
                    <a:lnTo>
                      <a:pt x="226" y="111"/>
                    </a:lnTo>
                    <a:lnTo>
                      <a:pt x="227" y="113"/>
                    </a:lnTo>
                    <a:lnTo>
                      <a:pt x="227" y="114"/>
                    </a:lnTo>
                    <a:lnTo>
                      <a:pt x="229" y="116"/>
                    </a:lnTo>
                    <a:lnTo>
                      <a:pt x="236" y="116"/>
                    </a:lnTo>
                    <a:lnTo>
                      <a:pt x="234" y="117"/>
                    </a:lnTo>
                    <a:lnTo>
                      <a:pt x="231" y="122"/>
                    </a:lnTo>
                    <a:lnTo>
                      <a:pt x="227" y="122"/>
                    </a:lnTo>
                    <a:lnTo>
                      <a:pt x="225" y="121"/>
                    </a:lnTo>
                    <a:lnTo>
                      <a:pt x="221" y="117"/>
                    </a:lnTo>
                    <a:lnTo>
                      <a:pt x="210" y="117"/>
                    </a:lnTo>
                    <a:lnTo>
                      <a:pt x="202" y="114"/>
                    </a:lnTo>
                    <a:lnTo>
                      <a:pt x="199" y="112"/>
                    </a:lnTo>
                    <a:lnTo>
                      <a:pt x="196" y="109"/>
                    </a:lnTo>
                    <a:lnTo>
                      <a:pt x="195" y="107"/>
                    </a:lnTo>
                    <a:lnTo>
                      <a:pt x="195" y="106"/>
                    </a:lnTo>
                    <a:lnTo>
                      <a:pt x="194" y="106"/>
                    </a:lnTo>
                    <a:lnTo>
                      <a:pt x="191" y="104"/>
                    </a:lnTo>
                    <a:lnTo>
                      <a:pt x="185" y="98"/>
                    </a:lnTo>
                    <a:lnTo>
                      <a:pt x="178" y="91"/>
                    </a:lnTo>
                    <a:lnTo>
                      <a:pt x="171" y="87"/>
                    </a:lnTo>
                    <a:lnTo>
                      <a:pt x="162" y="84"/>
                    </a:lnTo>
                    <a:lnTo>
                      <a:pt x="158" y="84"/>
                    </a:lnTo>
                    <a:lnTo>
                      <a:pt x="155" y="86"/>
                    </a:lnTo>
                    <a:lnTo>
                      <a:pt x="153" y="88"/>
                    </a:lnTo>
                    <a:lnTo>
                      <a:pt x="152" y="89"/>
                    </a:lnTo>
                    <a:lnTo>
                      <a:pt x="151" y="92"/>
                    </a:lnTo>
                    <a:lnTo>
                      <a:pt x="148" y="93"/>
                    </a:lnTo>
                    <a:lnTo>
                      <a:pt x="147" y="94"/>
                    </a:lnTo>
                    <a:lnTo>
                      <a:pt x="147" y="99"/>
                    </a:lnTo>
                    <a:lnTo>
                      <a:pt x="146" y="101"/>
                    </a:lnTo>
                    <a:lnTo>
                      <a:pt x="145" y="103"/>
                    </a:lnTo>
                    <a:lnTo>
                      <a:pt x="145" y="104"/>
                    </a:lnTo>
                    <a:lnTo>
                      <a:pt x="130" y="104"/>
                    </a:lnTo>
                    <a:lnTo>
                      <a:pt x="122" y="102"/>
                    </a:lnTo>
                    <a:lnTo>
                      <a:pt x="112" y="94"/>
                    </a:lnTo>
                    <a:lnTo>
                      <a:pt x="104" y="92"/>
                    </a:lnTo>
                    <a:lnTo>
                      <a:pt x="102" y="92"/>
                    </a:lnTo>
                    <a:lnTo>
                      <a:pt x="99" y="93"/>
                    </a:lnTo>
                    <a:lnTo>
                      <a:pt x="99" y="94"/>
                    </a:lnTo>
                    <a:lnTo>
                      <a:pt x="87" y="94"/>
                    </a:lnTo>
                    <a:lnTo>
                      <a:pt x="84" y="92"/>
                    </a:lnTo>
                    <a:lnTo>
                      <a:pt x="84" y="88"/>
                    </a:lnTo>
                    <a:lnTo>
                      <a:pt x="87" y="87"/>
                    </a:lnTo>
                    <a:lnTo>
                      <a:pt x="88" y="86"/>
                    </a:lnTo>
                    <a:lnTo>
                      <a:pt x="91" y="84"/>
                    </a:lnTo>
                    <a:lnTo>
                      <a:pt x="93" y="84"/>
                    </a:lnTo>
                    <a:lnTo>
                      <a:pt x="94" y="83"/>
                    </a:lnTo>
                    <a:lnTo>
                      <a:pt x="92" y="79"/>
                    </a:lnTo>
                    <a:lnTo>
                      <a:pt x="91" y="75"/>
                    </a:lnTo>
                    <a:lnTo>
                      <a:pt x="89" y="73"/>
                    </a:lnTo>
                    <a:lnTo>
                      <a:pt x="89" y="65"/>
                    </a:lnTo>
                    <a:lnTo>
                      <a:pt x="84" y="60"/>
                    </a:lnTo>
                    <a:lnTo>
                      <a:pt x="81" y="58"/>
                    </a:lnTo>
                    <a:lnTo>
                      <a:pt x="78" y="57"/>
                    </a:lnTo>
                    <a:lnTo>
                      <a:pt x="74" y="55"/>
                    </a:lnTo>
                    <a:lnTo>
                      <a:pt x="72" y="54"/>
                    </a:lnTo>
                    <a:lnTo>
                      <a:pt x="62" y="52"/>
                    </a:lnTo>
                    <a:lnTo>
                      <a:pt x="49" y="50"/>
                    </a:lnTo>
                    <a:lnTo>
                      <a:pt x="47" y="50"/>
                    </a:lnTo>
                    <a:lnTo>
                      <a:pt x="45" y="48"/>
                    </a:lnTo>
                    <a:lnTo>
                      <a:pt x="43" y="47"/>
                    </a:lnTo>
                    <a:lnTo>
                      <a:pt x="42" y="44"/>
                    </a:lnTo>
                    <a:lnTo>
                      <a:pt x="37" y="41"/>
                    </a:lnTo>
                    <a:lnTo>
                      <a:pt x="34" y="41"/>
                    </a:lnTo>
                    <a:lnTo>
                      <a:pt x="34" y="38"/>
                    </a:lnTo>
                    <a:lnTo>
                      <a:pt x="32" y="43"/>
                    </a:lnTo>
                    <a:lnTo>
                      <a:pt x="29" y="45"/>
                    </a:lnTo>
                    <a:lnTo>
                      <a:pt x="25" y="45"/>
                    </a:lnTo>
                    <a:lnTo>
                      <a:pt x="24" y="44"/>
                    </a:lnTo>
                    <a:lnTo>
                      <a:pt x="24" y="39"/>
                    </a:lnTo>
                    <a:lnTo>
                      <a:pt x="23" y="38"/>
                    </a:lnTo>
                    <a:lnTo>
                      <a:pt x="23" y="35"/>
                    </a:lnTo>
                    <a:lnTo>
                      <a:pt x="22" y="34"/>
                    </a:lnTo>
                    <a:lnTo>
                      <a:pt x="19" y="33"/>
                    </a:lnTo>
                    <a:lnTo>
                      <a:pt x="18" y="31"/>
                    </a:lnTo>
                    <a:lnTo>
                      <a:pt x="15" y="31"/>
                    </a:lnTo>
                    <a:lnTo>
                      <a:pt x="15" y="30"/>
                    </a:lnTo>
                    <a:lnTo>
                      <a:pt x="20" y="28"/>
                    </a:lnTo>
                    <a:lnTo>
                      <a:pt x="27" y="26"/>
                    </a:lnTo>
                    <a:lnTo>
                      <a:pt x="32" y="25"/>
                    </a:lnTo>
                    <a:lnTo>
                      <a:pt x="35" y="23"/>
                    </a:lnTo>
                    <a:lnTo>
                      <a:pt x="33" y="23"/>
                    </a:lnTo>
                    <a:lnTo>
                      <a:pt x="28" y="24"/>
                    </a:lnTo>
                    <a:lnTo>
                      <a:pt x="22" y="25"/>
                    </a:lnTo>
                    <a:lnTo>
                      <a:pt x="19" y="25"/>
                    </a:lnTo>
                    <a:lnTo>
                      <a:pt x="18" y="24"/>
                    </a:lnTo>
                    <a:lnTo>
                      <a:pt x="15" y="24"/>
                    </a:lnTo>
                    <a:lnTo>
                      <a:pt x="14" y="23"/>
                    </a:lnTo>
                    <a:lnTo>
                      <a:pt x="12" y="18"/>
                    </a:lnTo>
                    <a:lnTo>
                      <a:pt x="7" y="15"/>
                    </a:lnTo>
                    <a:lnTo>
                      <a:pt x="4" y="15"/>
                    </a:lnTo>
                    <a:lnTo>
                      <a:pt x="3" y="14"/>
                    </a:lnTo>
                    <a:lnTo>
                      <a:pt x="0" y="13"/>
                    </a:lnTo>
                    <a:lnTo>
                      <a:pt x="0" y="11"/>
                    </a:lnTo>
                    <a:lnTo>
                      <a:pt x="4" y="8"/>
                    </a:lnTo>
                    <a:lnTo>
                      <a:pt x="9" y="8"/>
                    </a:lnTo>
                    <a:lnTo>
                      <a:pt x="13" y="4"/>
                    </a:lnTo>
                    <a:lnTo>
                      <a:pt x="15" y="3"/>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212"/>
              <p:cNvSpPr>
                <a:spLocks/>
              </p:cNvSpPr>
              <p:nvPr/>
            </p:nvSpPr>
            <p:spPr bwMode="auto">
              <a:xfrm>
                <a:off x="9398730" y="4491039"/>
                <a:ext cx="49741" cy="49743"/>
              </a:xfrm>
              <a:custGeom>
                <a:avLst/>
                <a:gdLst/>
                <a:ahLst/>
                <a:cxnLst>
                  <a:cxn ang="0">
                    <a:pos x="0" y="0"/>
                  </a:cxn>
                  <a:cxn ang="0">
                    <a:pos x="5" y="3"/>
                  </a:cxn>
                  <a:cxn ang="0">
                    <a:pos x="9" y="5"/>
                  </a:cxn>
                  <a:cxn ang="0">
                    <a:pos x="12" y="9"/>
                  </a:cxn>
                  <a:cxn ang="0">
                    <a:pos x="15" y="13"/>
                  </a:cxn>
                  <a:cxn ang="0">
                    <a:pos x="20" y="15"/>
                  </a:cxn>
                  <a:cxn ang="0">
                    <a:pos x="21" y="17"/>
                  </a:cxn>
                  <a:cxn ang="0">
                    <a:pos x="24" y="18"/>
                  </a:cxn>
                  <a:cxn ang="0">
                    <a:pos x="24" y="24"/>
                  </a:cxn>
                  <a:cxn ang="0">
                    <a:pos x="21" y="24"/>
                  </a:cxn>
                  <a:cxn ang="0">
                    <a:pos x="19" y="23"/>
                  </a:cxn>
                  <a:cxn ang="0">
                    <a:pos x="18" y="22"/>
                  </a:cxn>
                  <a:cxn ang="0">
                    <a:pos x="16" y="19"/>
                  </a:cxn>
                  <a:cxn ang="0">
                    <a:pos x="16" y="15"/>
                  </a:cxn>
                  <a:cxn ang="0">
                    <a:pos x="14" y="14"/>
                  </a:cxn>
                  <a:cxn ang="0">
                    <a:pos x="12" y="13"/>
                  </a:cxn>
                  <a:cxn ang="0">
                    <a:pos x="10" y="8"/>
                  </a:cxn>
                  <a:cxn ang="0">
                    <a:pos x="7" y="5"/>
                  </a:cxn>
                  <a:cxn ang="0">
                    <a:pos x="5" y="4"/>
                  </a:cxn>
                  <a:cxn ang="0">
                    <a:pos x="2" y="4"/>
                  </a:cxn>
                  <a:cxn ang="0">
                    <a:pos x="1" y="3"/>
                  </a:cxn>
                  <a:cxn ang="0">
                    <a:pos x="0" y="0"/>
                  </a:cxn>
                </a:cxnLst>
                <a:rect l="0" t="0" r="r" b="b"/>
                <a:pathLst>
                  <a:path w="24" h="24">
                    <a:moveTo>
                      <a:pt x="0" y="0"/>
                    </a:moveTo>
                    <a:lnTo>
                      <a:pt x="5" y="3"/>
                    </a:lnTo>
                    <a:lnTo>
                      <a:pt x="9" y="5"/>
                    </a:lnTo>
                    <a:lnTo>
                      <a:pt x="12" y="9"/>
                    </a:lnTo>
                    <a:lnTo>
                      <a:pt x="15" y="13"/>
                    </a:lnTo>
                    <a:lnTo>
                      <a:pt x="20" y="15"/>
                    </a:lnTo>
                    <a:lnTo>
                      <a:pt x="21" y="17"/>
                    </a:lnTo>
                    <a:lnTo>
                      <a:pt x="24" y="18"/>
                    </a:lnTo>
                    <a:lnTo>
                      <a:pt x="24" y="24"/>
                    </a:lnTo>
                    <a:lnTo>
                      <a:pt x="21" y="24"/>
                    </a:lnTo>
                    <a:lnTo>
                      <a:pt x="19" y="23"/>
                    </a:lnTo>
                    <a:lnTo>
                      <a:pt x="18" y="22"/>
                    </a:lnTo>
                    <a:lnTo>
                      <a:pt x="16" y="19"/>
                    </a:lnTo>
                    <a:lnTo>
                      <a:pt x="16" y="15"/>
                    </a:lnTo>
                    <a:lnTo>
                      <a:pt x="14" y="14"/>
                    </a:lnTo>
                    <a:lnTo>
                      <a:pt x="12" y="13"/>
                    </a:lnTo>
                    <a:lnTo>
                      <a:pt x="10" y="8"/>
                    </a:lnTo>
                    <a:lnTo>
                      <a:pt x="7" y="5"/>
                    </a:lnTo>
                    <a:lnTo>
                      <a:pt x="5" y="4"/>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213"/>
              <p:cNvSpPr>
                <a:spLocks/>
              </p:cNvSpPr>
              <p:nvPr/>
            </p:nvSpPr>
            <p:spPr bwMode="auto">
              <a:xfrm>
                <a:off x="9483706" y="4561508"/>
                <a:ext cx="24871" cy="31090"/>
              </a:xfrm>
              <a:custGeom>
                <a:avLst/>
                <a:gdLst/>
                <a:ahLst/>
                <a:cxnLst>
                  <a:cxn ang="0">
                    <a:pos x="0" y="0"/>
                  </a:cxn>
                  <a:cxn ang="0">
                    <a:pos x="2" y="2"/>
                  </a:cxn>
                  <a:cxn ang="0">
                    <a:pos x="4" y="3"/>
                  </a:cxn>
                  <a:cxn ang="0">
                    <a:pos x="5" y="5"/>
                  </a:cxn>
                  <a:cxn ang="0">
                    <a:pos x="8" y="7"/>
                  </a:cxn>
                  <a:cxn ang="0">
                    <a:pos x="12" y="10"/>
                  </a:cxn>
                  <a:cxn ang="0">
                    <a:pos x="12" y="13"/>
                  </a:cxn>
                  <a:cxn ang="0">
                    <a:pos x="9" y="15"/>
                  </a:cxn>
                  <a:cxn ang="0">
                    <a:pos x="7" y="13"/>
                  </a:cxn>
                  <a:cxn ang="0">
                    <a:pos x="7" y="9"/>
                  </a:cxn>
                  <a:cxn ang="0">
                    <a:pos x="4" y="9"/>
                  </a:cxn>
                  <a:cxn ang="0">
                    <a:pos x="3" y="7"/>
                  </a:cxn>
                  <a:cxn ang="0">
                    <a:pos x="2" y="5"/>
                  </a:cxn>
                  <a:cxn ang="0">
                    <a:pos x="0" y="3"/>
                  </a:cxn>
                  <a:cxn ang="0">
                    <a:pos x="0" y="0"/>
                  </a:cxn>
                </a:cxnLst>
                <a:rect l="0" t="0" r="r" b="b"/>
                <a:pathLst>
                  <a:path w="12" h="15">
                    <a:moveTo>
                      <a:pt x="0" y="0"/>
                    </a:moveTo>
                    <a:lnTo>
                      <a:pt x="2" y="2"/>
                    </a:lnTo>
                    <a:lnTo>
                      <a:pt x="4" y="3"/>
                    </a:lnTo>
                    <a:lnTo>
                      <a:pt x="5" y="5"/>
                    </a:lnTo>
                    <a:lnTo>
                      <a:pt x="8" y="7"/>
                    </a:lnTo>
                    <a:lnTo>
                      <a:pt x="12" y="10"/>
                    </a:lnTo>
                    <a:lnTo>
                      <a:pt x="12" y="13"/>
                    </a:lnTo>
                    <a:lnTo>
                      <a:pt x="9" y="15"/>
                    </a:lnTo>
                    <a:lnTo>
                      <a:pt x="7" y="13"/>
                    </a:lnTo>
                    <a:lnTo>
                      <a:pt x="7" y="9"/>
                    </a:lnTo>
                    <a:lnTo>
                      <a:pt x="4" y="9"/>
                    </a:lnTo>
                    <a:lnTo>
                      <a:pt x="3" y="7"/>
                    </a:lnTo>
                    <a:lnTo>
                      <a:pt x="2" y="5"/>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214"/>
              <p:cNvSpPr>
                <a:spLocks/>
              </p:cNvSpPr>
              <p:nvPr/>
            </p:nvSpPr>
            <p:spPr bwMode="auto">
              <a:xfrm>
                <a:off x="9647440" y="4673427"/>
                <a:ext cx="14508" cy="18653"/>
              </a:xfrm>
              <a:custGeom>
                <a:avLst/>
                <a:gdLst/>
                <a:ahLst/>
                <a:cxnLst>
                  <a:cxn ang="0">
                    <a:pos x="0" y="0"/>
                  </a:cxn>
                  <a:cxn ang="0">
                    <a:pos x="3" y="2"/>
                  </a:cxn>
                  <a:cxn ang="0">
                    <a:pos x="7" y="5"/>
                  </a:cxn>
                  <a:cxn ang="0">
                    <a:pos x="7" y="9"/>
                  </a:cxn>
                  <a:cxn ang="0">
                    <a:pos x="4" y="8"/>
                  </a:cxn>
                  <a:cxn ang="0">
                    <a:pos x="3" y="7"/>
                  </a:cxn>
                  <a:cxn ang="0">
                    <a:pos x="0" y="2"/>
                  </a:cxn>
                  <a:cxn ang="0">
                    <a:pos x="0" y="0"/>
                  </a:cxn>
                </a:cxnLst>
                <a:rect l="0" t="0" r="r" b="b"/>
                <a:pathLst>
                  <a:path w="7" h="9">
                    <a:moveTo>
                      <a:pt x="0" y="0"/>
                    </a:moveTo>
                    <a:lnTo>
                      <a:pt x="3" y="2"/>
                    </a:lnTo>
                    <a:lnTo>
                      <a:pt x="7" y="5"/>
                    </a:lnTo>
                    <a:lnTo>
                      <a:pt x="7" y="9"/>
                    </a:lnTo>
                    <a:lnTo>
                      <a:pt x="4" y="8"/>
                    </a:lnTo>
                    <a:lnTo>
                      <a:pt x="3" y="7"/>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215"/>
              <p:cNvSpPr>
                <a:spLocks/>
              </p:cNvSpPr>
              <p:nvPr/>
            </p:nvSpPr>
            <p:spPr bwMode="auto">
              <a:xfrm>
                <a:off x="9612207" y="4660993"/>
                <a:ext cx="24871" cy="12435"/>
              </a:xfrm>
              <a:custGeom>
                <a:avLst/>
                <a:gdLst/>
                <a:ahLst/>
                <a:cxnLst>
                  <a:cxn ang="0">
                    <a:pos x="0" y="0"/>
                  </a:cxn>
                  <a:cxn ang="0">
                    <a:pos x="4" y="0"/>
                  </a:cxn>
                  <a:cxn ang="0">
                    <a:pos x="7" y="1"/>
                  </a:cxn>
                  <a:cxn ang="0">
                    <a:pos x="12" y="6"/>
                  </a:cxn>
                  <a:cxn ang="0">
                    <a:pos x="9" y="6"/>
                  </a:cxn>
                  <a:cxn ang="0">
                    <a:pos x="5" y="5"/>
                  </a:cxn>
                  <a:cxn ang="0">
                    <a:pos x="2" y="4"/>
                  </a:cxn>
                  <a:cxn ang="0">
                    <a:pos x="1" y="3"/>
                  </a:cxn>
                  <a:cxn ang="0">
                    <a:pos x="0" y="0"/>
                  </a:cxn>
                </a:cxnLst>
                <a:rect l="0" t="0" r="r" b="b"/>
                <a:pathLst>
                  <a:path w="12" h="6">
                    <a:moveTo>
                      <a:pt x="0" y="0"/>
                    </a:moveTo>
                    <a:lnTo>
                      <a:pt x="4" y="0"/>
                    </a:lnTo>
                    <a:lnTo>
                      <a:pt x="7" y="1"/>
                    </a:lnTo>
                    <a:lnTo>
                      <a:pt x="12" y="6"/>
                    </a:lnTo>
                    <a:lnTo>
                      <a:pt x="9" y="6"/>
                    </a:lnTo>
                    <a:lnTo>
                      <a:pt x="5" y="5"/>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216"/>
              <p:cNvSpPr>
                <a:spLocks/>
              </p:cNvSpPr>
              <p:nvPr/>
            </p:nvSpPr>
            <p:spPr bwMode="auto">
              <a:xfrm>
                <a:off x="9614280" y="4629907"/>
                <a:ext cx="26945" cy="26945"/>
              </a:xfrm>
              <a:custGeom>
                <a:avLst/>
                <a:gdLst/>
                <a:ahLst/>
                <a:cxnLst>
                  <a:cxn ang="0">
                    <a:pos x="0" y="0"/>
                  </a:cxn>
                  <a:cxn ang="0">
                    <a:pos x="8" y="5"/>
                  </a:cxn>
                  <a:cxn ang="0">
                    <a:pos x="13" y="13"/>
                  </a:cxn>
                  <a:cxn ang="0">
                    <a:pos x="8" y="10"/>
                  </a:cxn>
                  <a:cxn ang="0">
                    <a:pos x="5" y="8"/>
                  </a:cxn>
                  <a:cxn ang="0">
                    <a:pos x="3" y="4"/>
                  </a:cxn>
                  <a:cxn ang="0">
                    <a:pos x="1" y="1"/>
                  </a:cxn>
                  <a:cxn ang="0">
                    <a:pos x="0" y="0"/>
                  </a:cxn>
                </a:cxnLst>
                <a:rect l="0" t="0" r="r" b="b"/>
                <a:pathLst>
                  <a:path w="13" h="13">
                    <a:moveTo>
                      <a:pt x="0" y="0"/>
                    </a:moveTo>
                    <a:lnTo>
                      <a:pt x="8" y="5"/>
                    </a:lnTo>
                    <a:lnTo>
                      <a:pt x="13" y="13"/>
                    </a:lnTo>
                    <a:lnTo>
                      <a:pt x="8" y="10"/>
                    </a:lnTo>
                    <a:lnTo>
                      <a:pt x="5" y="8"/>
                    </a:lnTo>
                    <a:lnTo>
                      <a:pt x="3" y="4"/>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217"/>
              <p:cNvSpPr>
                <a:spLocks/>
              </p:cNvSpPr>
              <p:nvPr/>
            </p:nvSpPr>
            <p:spPr bwMode="auto">
              <a:xfrm>
                <a:off x="9564536" y="4609181"/>
                <a:ext cx="31090" cy="18653"/>
              </a:xfrm>
              <a:custGeom>
                <a:avLst/>
                <a:gdLst/>
                <a:ahLst/>
                <a:cxnLst>
                  <a:cxn ang="0">
                    <a:pos x="1" y="0"/>
                  </a:cxn>
                  <a:cxn ang="0">
                    <a:pos x="4" y="1"/>
                  </a:cxn>
                  <a:cxn ang="0">
                    <a:pos x="8" y="3"/>
                  </a:cxn>
                  <a:cxn ang="0">
                    <a:pos x="13" y="5"/>
                  </a:cxn>
                  <a:cxn ang="0">
                    <a:pos x="15" y="8"/>
                  </a:cxn>
                  <a:cxn ang="0">
                    <a:pos x="15" y="9"/>
                  </a:cxn>
                  <a:cxn ang="0">
                    <a:pos x="10" y="9"/>
                  </a:cxn>
                  <a:cxn ang="0">
                    <a:pos x="7" y="8"/>
                  </a:cxn>
                  <a:cxn ang="0">
                    <a:pos x="4" y="5"/>
                  </a:cxn>
                  <a:cxn ang="0">
                    <a:pos x="1" y="4"/>
                  </a:cxn>
                  <a:cxn ang="0">
                    <a:pos x="0" y="1"/>
                  </a:cxn>
                  <a:cxn ang="0">
                    <a:pos x="1" y="0"/>
                  </a:cxn>
                </a:cxnLst>
                <a:rect l="0" t="0" r="r" b="b"/>
                <a:pathLst>
                  <a:path w="15" h="9">
                    <a:moveTo>
                      <a:pt x="1" y="0"/>
                    </a:moveTo>
                    <a:lnTo>
                      <a:pt x="4" y="1"/>
                    </a:lnTo>
                    <a:lnTo>
                      <a:pt x="8" y="3"/>
                    </a:lnTo>
                    <a:lnTo>
                      <a:pt x="13" y="5"/>
                    </a:lnTo>
                    <a:lnTo>
                      <a:pt x="15" y="8"/>
                    </a:lnTo>
                    <a:lnTo>
                      <a:pt x="15" y="9"/>
                    </a:lnTo>
                    <a:lnTo>
                      <a:pt x="10" y="9"/>
                    </a:lnTo>
                    <a:lnTo>
                      <a:pt x="7" y="8"/>
                    </a:lnTo>
                    <a:lnTo>
                      <a:pt x="4" y="5"/>
                    </a:lnTo>
                    <a:lnTo>
                      <a:pt x="1" y="4"/>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218"/>
              <p:cNvSpPr>
                <a:spLocks/>
              </p:cNvSpPr>
              <p:nvPr/>
            </p:nvSpPr>
            <p:spPr bwMode="auto">
              <a:xfrm>
                <a:off x="9525153" y="4590525"/>
                <a:ext cx="20725" cy="8291"/>
              </a:xfrm>
              <a:custGeom>
                <a:avLst/>
                <a:gdLst/>
                <a:ahLst/>
                <a:cxnLst>
                  <a:cxn ang="0">
                    <a:pos x="0" y="0"/>
                  </a:cxn>
                  <a:cxn ang="0">
                    <a:pos x="3" y="0"/>
                  </a:cxn>
                  <a:cxn ang="0">
                    <a:pos x="10" y="4"/>
                  </a:cxn>
                  <a:cxn ang="0">
                    <a:pos x="7" y="4"/>
                  </a:cxn>
                  <a:cxn ang="0">
                    <a:pos x="0" y="0"/>
                  </a:cxn>
                </a:cxnLst>
                <a:rect l="0" t="0" r="r" b="b"/>
                <a:pathLst>
                  <a:path w="10" h="4">
                    <a:moveTo>
                      <a:pt x="0" y="0"/>
                    </a:moveTo>
                    <a:lnTo>
                      <a:pt x="3" y="0"/>
                    </a:lnTo>
                    <a:lnTo>
                      <a:pt x="10" y="4"/>
                    </a:lnTo>
                    <a:lnTo>
                      <a:pt x="7"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219"/>
              <p:cNvSpPr>
                <a:spLocks noEditPoints="1"/>
              </p:cNvSpPr>
              <p:nvPr/>
            </p:nvSpPr>
            <p:spPr bwMode="auto">
              <a:xfrm>
                <a:off x="9525154" y="4588448"/>
                <a:ext cx="6218" cy="2073"/>
              </a:xfrm>
              <a:custGeom>
                <a:avLst/>
                <a:gdLst/>
                <a:ahLst/>
                <a:cxnLst>
                  <a:cxn ang="0">
                    <a:pos x="2" y="1"/>
                  </a:cxn>
                  <a:cxn ang="0">
                    <a:pos x="3" y="1"/>
                  </a:cxn>
                  <a:cxn ang="0">
                    <a:pos x="2" y="1"/>
                  </a:cxn>
                  <a:cxn ang="0">
                    <a:pos x="0" y="0"/>
                  </a:cxn>
                  <a:cxn ang="0">
                    <a:pos x="2" y="0"/>
                  </a:cxn>
                  <a:cxn ang="0">
                    <a:pos x="2" y="1"/>
                  </a:cxn>
                  <a:cxn ang="0">
                    <a:pos x="0" y="0"/>
                  </a:cxn>
                </a:cxnLst>
                <a:rect l="0" t="0" r="r" b="b"/>
                <a:pathLst>
                  <a:path w="3" h="1">
                    <a:moveTo>
                      <a:pt x="2" y="1"/>
                    </a:moveTo>
                    <a:lnTo>
                      <a:pt x="3" y="1"/>
                    </a:lnTo>
                    <a:lnTo>
                      <a:pt x="2" y="1"/>
                    </a:lnTo>
                    <a:close/>
                    <a:moveTo>
                      <a:pt x="0" y="0"/>
                    </a:moveTo>
                    <a:lnTo>
                      <a:pt x="2" y="0"/>
                    </a:lnTo>
                    <a:lnTo>
                      <a:pt x="2"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308"/>
              <p:cNvSpPr>
                <a:spLocks/>
              </p:cNvSpPr>
              <p:nvPr/>
            </p:nvSpPr>
            <p:spPr bwMode="auto">
              <a:xfrm>
                <a:off x="8834992" y="4501396"/>
                <a:ext cx="70467" cy="20726"/>
              </a:xfrm>
              <a:custGeom>
                <a:avLst/>
                <a:gdLst/>
                <a:ahLst/>
                <a:cxnLst>
                  <a:cxn ang="0">
                    <a:pos x="2" y="0"/>
                  </a:cxn>
                  <a:cxn ang="0">
                    <a:pos x="21" y="0"/>
                  </a:cxn>
                  <a:cxn ang="0">
                    <a:pos x="21" y="2"/>
                  </a:cxn>
                  <a:cxn ang="0">
                    <a:pos x="29" y="2"/>
                  </a:cxn>
                  <a:cxn ang="0">
                    <a:pos x="29" y="3"/>
                  </a:cxn>
                  <a:cxn ang="0">
                    <a:pos x="30" y="5"/>
                  </a:cxn>
                  <a:cxn ang="0">
                    <a:pos x="32" y="5"/>
                  </a:cxn>
                  <a:cxn ang="0">
                    <a:pos x="34" y="8"/>
                  </a:cxn>
                  <a:cxn ang="0">
                    <a:pos x="34" y="10"/>
                  </a:cxn>
                  <a:cxn ang="0">
                    <a:pos x="27" y="10"/>
                  </a:cxn>
                  <a:cxn ang="0">
                    <a:pos x="25" y="9"/>
                  </a:cxn>
                  <a:cxn ang="0">
                    <a:pos x="22" y="7"/>
                  </a:cxn>
                  <a:cxn ang="0">
                    <a:pos x="20" y="5"/>
                  </a:cxn>
                  <a:cxn ang="0">
                    <a:pos x="2" y="5"/>
                  </a:cxn>
                  <a:cxn ang="0">
                    <a:pos x="1" y="4"/>
                  </a:cxn>
                  <a:cxn ang="0">
                    <a:pos x="0" y="4"/>
                  </a:cxn>
                  <a:cxn ang="0">
                    <a:pos x="0" y="3"/>
                  </a:cxn>
                  <a:cxn ang="0">
                    <a:pos x="1" y="2"/>
                  </a:cxn>
                  <a:cxn ang="0">
                    <a:pos x="2" y="2"/>
                  </a:cxn>
                  <a:cxn ang="0">
                    <a:pos x="2" y="0"/>
                  </a:cxn>
                </a:cxnLst>
                <a:rect l="0" t="0" r="r" b="b"/>
                <a:pathLst>
                  <a:path w="34" h="10">
                    <a:moveTo>
                      <a:pt x="2" y="0"/>
                    </a:moveTo>
                    <a:lnTo>
                      <a:pt x="21" y="0"/>
                    </a:lnTo>
                    <a:lnTo>
                      <a:pt x="21" y="2"/>
                    </a:lnTo>
                    <a:lnTo>
                      <a:pt x="29" y="2"/>
                    </a:lnTo>
                    <a:lnTo>
                      <a:pt x="29" y="3"/>
                    </a:lnTo>
                    <a:lnTo>
                      <a:pt x="30" y="5"/>
                    </a:lnTo>
                    <a:lnTo>
                      <a:pt x="32" y="5"/>
                    </a:lnTo>
                    <a:lnTo>
                      <a:pt x="34" y="8"/>
                    </a:lnTo>
                    <a:lnTo>
                      <a:pt x="34" y="10"/>
                    </a:lnTo>
                    <a:lnTo>
                      <a:pt x="27" y="10"/>
                    </a:lnTo>
                    <a:lnTo>
                      <a:pt x="25" y="9"/>
                    </a:lnTo>
                    <a:lnTo>
                      <a:pt x="22" y="7"/>
                    </a:lnTo>
                    <a:lnTo>
                      <a:pt x="20" y="5"/>
                    </a:lnTo>
                    <a:lnTo>
                      <a:pt x="2" y="5"/>
                    </a:lnTo>
                    <a:lnTo>
                      <a:pt x="1" y="4"/>
                    </a:lnTo>
                    <a:lnTo>
                      <a:pt x="0" y="4"/>
                    </a:lnTo>
                    <a:lnTo>
                      <a:pt x="0" y="3"/>
                    </a:lnTo>
                    <a:lnTo>
                      <a:pt x="1" y="2"/>
                    </a:lnTo>
                    <a:lnTo>
                      <a:pt x="2"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314"/>
              <p:cNvSpPr>
                <a:spLocks/>
              </p:cNvSpPr>
              <p:nvPr/>
            </p:nvSpPr>
            <p:spPr bwMode="auto">
              <a:xfrm>
                <a:off x="8743854" y="4130386"/>
                <a:ext cx="33161" cy="58032"/>
              </a:xfrm>
              <a:custGeom>
                <a:avLst/>
                <a:gdLst/>
                <a:ahLst/>
                <a:cxnLst>
                  <a:cxn ang="0">
                    <a:pos x="4" y="0"/>
                  </a:cxn>
                  <a:cxn ang="0">
                    <a:pos x="6" y="1"/>
                  </a:cxn>
                  <a:cxn ang="0">
                    <a:pos x="9" y="1"/>
                  </a:cxn>
                  <a:cxn ang="0">
                    <a:pos x="11" y="2"/>
                  </a:cxn>
                  <a:cxn ang="0">
                    <a:pos x="11" y="5"/>
                  </a:cxn>
                  <a:cxn ang="0">
                    <a:pos x="14" y="5"/>
                  </a:cxn>
                  <a:cxn ang="0">
                    <a:pos x="14" y="11"/>
                  </a:cxn>
                  <a:cxn ang="0">
                    <a:pos x="15" y="13"/>
                  </a:cxn>
                  <a:cxn ang="0">
                    <a:pos x="16" y="15"/>
                  </a:cxn>
                  <a:cxn ang="0">
                    <a:pos x="16" y="17"/>
                  </a:cxn>
                  <a:cxn ang="0">
                    <a:pos x="15" y="18"/>
                  </a:cxn>
                  <a:cxn ang="0">
                    <a:pos x="10" y="18"/>
                  </a:cxn>
                  <a:cxn ang="0">
                    <a:pos x="10" y="21"/>
                  </a:cxn>
                  <a:cxn ang="0">
                    <a:pos x="12" y="26"/>
                  </a:cxn>
                  <a:cxn ang="0">
                    <a:pos x="12" y="28"/>
                  </a:cxn>
                  <a:cxn ang="0">
                    <a:pos x="11" y="28"/>
                  </a:cxn>
                  <a:cxn ang="0">
                    <a:pos x="10" y="27"/>
                  </a:cxn>
                  <a:cxn ang="0">
                    <a:pos x="9" y="27"/>
                  </a:cxn>
                  <a:cxn ang="0">
                    <a:pos x="7" y="26"/>
                  </a:cxn>
                  <a:cxn ang="0">
                    <a:pos x="7" y="21"/>
                  </a:cxn>
                  <a:cxn ang="0">
                    <a:pos x="6" y="21"/>
                  </a:cxn>
                  <a:cxn ang="0">
                    <a:pos x="2" y="17"/>
                  </a:cxn>
                  <a:cxn ang="0">
                    <a:pos x="2" y="13"/>
                  </a:cxn>
                  <a:cxn ang="0">
                    <a:pos x="7" y="13"/>
                  </a:cxn>
                  <a:cxn ang="0">
                    <a:pos x="9" y="12"/>
                  </a:cxn>
                  <a:cxn ang="0">
                    <a:pos x="6" y="7"/>
                  </a:cxn>
                  <a:cxn ang="0">
                    <a:pos x="4" y="5"/>
                  </a:cxn>
                  <a:cxn ang="0">
                    <a:pos x="1" y="3"/>
                  </a:cxn>
                  <a:cxn ang="0">
                    <a:pos x="0" y="1"/>
                  </a:cxn>
                  <a:cxn ang="0">
                    <a:pos x="2" y="1"/>
                  </a:cxn>
                  <a:cxn ang="0">
                    <a:pos x="4" y="0"/>
                  </a:cxn>
                </a:cxnLst>
                <a:rect l="0" t="0" r="r" b="b"/>
                <a:pathLst>
                  <a:path w="16" h="28">
                    <a:moveTo>
                      <a:pt x="4" y="0"/>
                    </a:moveTo>
                    <a:lnTo>
                      <a:pt x="6" y="1"/>
                    </a:lnTo>
                    <a:lnTo>
                      <a:pt x="9" y="1"/>
                    </a:lnTo>
                    <a:lnTo>
                      <a:pt x="11" y="2"/>
                    </a:lnTo>
                    <a:lnTo>
                      <a:pt x="11" y="5"/>
                    </a:lnTo>
                    <a:lnTo>
                      <a:pt x="14" y="5"/>
                    </a:lnTo>
                    <a:lnTo>
                      <a:pt x="14" y="11"/>
                    </a:lnTo>
                    <a:lnTo>
                      <a:pt x="15" y="13"/>
                    </a:lnTo>
                    <a:lnTo>
                      <a:pt x="16" y="15"/>
                    </a:lnTo>
                    <a:lnTo>
                      <a:pt x="16" y="17"/>
                    </a:lnTo>
                    <a:lnTo>
                      <a:pt x="15" y="18"/>
                    </a:lnTo>
                    <a:lnTo>
                      <a:pt x="10" y="18"/>
                    </a:lnTo>
                    <a:lnTo>
                      <a:pt x="10" y="21"/>
                    </a:lnTo>
                    <a:lnTo>
                      <a:pt x="12" y="26"/>
                    </a:lnTo>
                    <a:lnTo>
                      <a:pt x="12" y="28"/>
                    </a:lnTo>
                    <a:lnTo>
                      <a:pt x="11" y="28"/>
                    </a:lnTo>
                    <a:lnTo>
                      <a:pt x="10" y="27"/>
                    </a:lnTo>
                    <a:lnTo>
                      <a:pt x="9" y="27"/>
                    </a:lnTo>
                    <a:lnTo>
                      <a:pt x="7" y="26"/>
                    </a:lnTo>
                    <a:lnTo>
                      <a:pt x="7" y="21"/>
                    </a:lnTo>
                    <a:lnTo>
                      <a:pt x="6" y="21"/>
                    </a:lnTo>
                    <a:lnTo>
                      <a:pt x="2" y="17"/>
                    </a:lnTo>
                    <a:lnTo>
                      <a:pt x="2" y="13"/>
                    </a:lnTo>
                    <a:lnTo>
                      <a:pt x="7" y="13"/>
                    </a:lnTo>
                    <a:lnTo>
                      <a:pt x="9" y="12"/>
                    </a:lnTo>
                    <a:lnTo>
                      <a:pt x="6" y="7"/>
                    </a:lnTo>
                    <a:lnTo>
                      <a:pt x="4" y="5"/>
                    </a:lnTo>
                    <a:lnTo>
                      <a:pt x="1" y="3"/>
                    </a:lnTo>
                    <a:lnTo>
                      <a:pt x="0" y="1"/>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318"/>
              <p:cNvSpPr>
                <a:spLocks/>
              </p:cNvSpPr>
              <p:nvPr/>
            </p:nvSpPr>
            <p:spPr bwMode="auto">
              <a:xfrm>
                <a:off x="8737523" y="4188309"/>
                <a:ext cx="18653" cy="16580"/>
              </a:xfrm>
              <a:custGeom>
                <a:avLst/>
                <a:gdLst/>
                <a:ahLst/>
                <a:cxnLst>
                  <a:cxn ang="0">
                    <a:pos x="4" y="0"/>
                  </a:cxn>
                  <a:cxn ang="0">
                    <a:pos x="7" y="2"/>
                  </a:cxn>
                  <a:cxn ang="0">
                    <a:pos x="8" y="2"/>
                  </a:cxn>
                  <a:cxn ang="0">
                    <a:pos x="9" y="0"/>
                  </a:cxn>
                  <a:cxn ang="0">
                    <a:pos x="9" y="3"/>
                  </a:cxn>
                  <a:cxn ang="0">
                    <a:pos x="8" y="6"/>
                  </a:cxn>
                  <a:cxn ang="0">
                    <a:pos x="3" y="8"/>
                  </a:cxn>
                  <a:cxn ang="0">
                    <a:pos x="2" y="7"/>
                  </a:cxn>
                  <a:cxn ang="0">
                    <a:pos x="0" y="7"/>
                  </a:cxn>
                  <a:cxn ang="0">
                    <a:pos x="0" y="4"/>
                  </a:cxn>
                  <a:cxn ang="0">
                    <a:pos x="4" y="0"/>
                  </a:cxn>
                </a:cxnLst>
                <a:rect l="0" t="0" r="r" b="b"/>
                <a:pathLst>
                  <a:path w="9" h="8">
                    <a:moveTo>
                      <a:pt x="4" y="0"/>
                    </a:moveTo>
                    <a:lnTo>
                      <a:pt x="7" y="2"/>
                    </a:lnTo>
                    <a:lnTo>
                      <a:pt x="8" y="2"/>
                    </a:lnTo>
                    <a:lnTo>
                      <a:pt x="9" y="0"/>
                    </a:lnTo>
                    <a:lnTo>
                      <a:pt x="9" y="3"/>
                    </a:lnTo>
                    <a:lnTo>
                      <a:pt x="8" y="6"/>
                    </a:lnTo>
                    <a:lnTo>
                      <a:pt x="3" y="8"/>
                    </a:lnTo>
                    <a:lnTo>
                      <a:pt x="2" y="7"/>
                    </a:lnTo>
                    <a:lnTo>
                      <a:pt x="0" y="7"/>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1114"/>
            <p:cNvGrpSpPr/>
            <p:nvPr/>
          </p:nvGrpSpPr>
          <p:grpSpPr>
            <a:xfrm>
              <a:off x="3811932" y="2681222"/>
              <a:ext cx="2525965" cy="1861261"/>
              <a:chOff x="6389342" y="1817331"/>
              <a:chExt cx="3937813" cy="2901546"/>
            </a:xfrm>
            <a:grpFill/>
          </p:grpSpPr>
          <p:sp>
            <p:nvSpPr>
              <p:cNvPr id="87" name="Freeform 1297"/>
              <p:cNvSpPr>
                <a:spLocks/>
              </p:cNvSpPr>
              <p:nvPr/>
            </p:nvSpPr>
            <p:spPr bwMode="auto">
              <a:xfrm>
                <a:off x="7676385" y="4196599"/>
                <a:ext cx="47669" cy="95337"/>
              </a:xfrm>
              <a:custGeom>
                <a:avLst/>
                <a:gdLst/>
                <a:ahLst/>
                <a:cxnLst>
                  <a:cxn ang="0">
                    <a:pos x="5" y="0"/>
                  </a:cxn>
                  <a:cxn ang="0">
                    <a:pos x="10" y="7"/>
                  </a:cxn>
                  <a:cxn ang="0">
                    <a:pos x="17" y="13"/>
                  </a:cxn>
                  <a:cxn ang="0">
                    <a:pos x="22" y="19"/>
                  </a:cxn>
                  <a:cxn ang="0">
                    <a:pos x="23" y="28"/>
                  </a:cxn>
                  <a:cxn ang="0">
                    <a:pos x="23" y="32"/>
                  </a:cxn>
                  <a:cxn ang="0">
                    <a:pos x="22" y="35"/>
                  </a:cxn>
                  <a:cxn ang="0">
                    <a:pos x="17" y="43"/>
                  </a:cxn>
                  <a:cxn ang="0">
                    <a:pos x="14" y="44"/>
                  </a:cxn>
                  <a:cxn ang="0">
                    <a:pos x="10" y="46"/>
                  </a:cxn>
                  <a:cxn ang="0">
                    <a:pos x="7" y="44"/>
                  </a:cxn>
                  <a:cxn ang="0">
                    <a:pos x="4" y="43"/>
                  </a:cxn>
                  <a:cxn ang="0">
                    <a:pos x="2" y="41"/>
                  </a:cxn>
                  <a:cxn ang="0">
                    <a:pos x="0" y="37"/>
                  </a:cxn>
                  <a:cxn ang="0">
                    <a:pos x="0" y="34"/>
                  </a:cxn>
                  <a:cxn ang="0">
                    <a:pos x="2" y="23"/>
                  </a:cxn>
                  <a:cxn ang="0">
                    <a:pos x="4" y="12"/>
                  </a:cxn>
                  <a:cxn ang="0">
                    <a:pos x="5" y="0"/>
                  </a:cxn>
                </a:cxnLst>
                <a:rect l="0" t="0" r="r" b="b"/>
                <a:pathLst>
                  <a:path w="23" h="46">
                    <a:moveTo>
                      <a:pt x="5" y="0"/>
                    </a:moveTo>
                    <a:lnTo>
                      <a:pt x="10" y="7"/>
                    </a:lnTo>
                    <a:lnTo>
                      <a:pt x="17" y="13"/>
                    </a:lnTo>
                    <a:lnTo>
                      <a:pt x="22" y="19"/>
                    </a:lnTo>
                    <a:lnTo>
                      <a:pt x="23" y="28"/>
                    </a:lnTo>
                    <a:lnTo>
                      <a:pt x="23" y="32"/>
                    </a:lnTo>
                    <a:lnTo>
                      <a:pt x="22" y="35"/>
                    </a:lnTo>
                    <a:lnTo>
                      <a:pt x="17" y="43"/>
                    </a:lnTo>
                    <a:lnTo>
                      <a:pt x="14" y="44"/>
                    </a:lnTo>
                    <a:lnTo>
                      <a:pt x="10" y="46"/>
                    </a:lnTo>
                    <a:lnTo>
                      <a:pt x="7" y="44"/>
                    </a:lnTo>
                    <a:lnTo>
                      <a:pt x="4" y="43"/>
                    </a:lnTo>
                    <a:lnTo>
                      <a:pt x="2" y="41"/>
                    </a:lnTo>
                    <a:lnTo>
                      <a:pt x="0" y="37"/>
                    </a:lnTo>
                    <a:lnTo>
                      <a:pt x="0" y="34"/>
                    </a:lnTo>
                    <a:lnTo>
                      <a:pt x="2" y="23"/>
                    </a:lnTo>
                    <a:lnTo>
                      <a:pt x="4" y="1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298"/>
              <p:cNvSpPr>
                <a:spLocks/>
              </p:cNvSpPr>
              <p:nvPr/>
            </p:nvSpPr>
            <p:spPr bwMode="auto">
              <a:xfrm>
                <a:off x="8051513" y="4296080"/>
                <a:ext cx="254922" cy="275648"/>
              </a:xfrm>
              <a:custGeom>
                <a:avLst/>
                <a:gdLst/>
                <a:ahLst/>
                <a:cxnLst>
                  <a:cxn ang="0">
                    <a:pos x="5" y="0"/>
                  </a:cxn>
                  <a:cxn ang="0">
                    <a:pos x="9" y="3"/>
                  </a:cxn>
                  <a:cxn ang="0">
                    <a:pos x="24" y="4"/>
                  </a:cxn>
                  <a:cxn ang="0">
                    <a:pos x="34" y="11"/>
                  </a:cxn>
                  <a:cxn ang="0">
                    <a:pos x="40" y="20"/>
                  </a:cxn>
                  <a:cxn ang="0">
                    <a:pos x="41" y="21"/>
                  </a:cxn>
                  <a:cxn ang="0">
                    <a:pos x="46" y="23"/>
                  </a:cxn>
                  <a:cxn ang="0">
                    <a:pos x="54" y="29"/>
                  </a:cxn>
                  <a:cxn ang="0">
                    <a:pos x="64" y="39"/>
                  </a:cxn>
                  <a:cxn ang="0">
                    <a:pos x="80" y="49"/>
                  </a:cxn>
                  <a:cxn ang="0">
                    <a:pos x="85" y="50"/>
                  </a:cxn>
                  <a:cxn ang="0">
                    <a:pos x="93" y="57"/>
                  </a:cxn>
                  <a:cxn ang="0">
                    <a:pos x="92" y="60"/>
                  </a:cxn>
                  <a:cxn ang="0">
                    <a:pos x="95" y="62"/>
                  </a:cxn>
                  <a:cxn ang="0">
                    <a:pos x="99" y="65"/>
                  </a:cxn>
                  <a:cxn ang="0">
                    <a:pos x="98" y="72"/>
                  </a:cxn>
                  <a:cxn ang="0">
                    <a:pos x="105" y="76"/>
                  </a:cxn>
                  <a:cxn ang="0">
                    <a:pos x="107" y="83"/>
                  </a:cxn>
                  <a:cxn ang="0">
                    <a:pos x="110" y="87"/>
                  </a:cxn>
                  <a:cxn ang="0">
                    <a:pos x="114" y="91"/>
                  </a:cxn>
                  <a:cxn ang="0">
                    <a:pos x="120" y="94"/>
                  </a:cxn>
                  <a:cxn ang="0">
                    <a:pos x="123" y="98"/>
                  </a:cxn>
                  <a:cxn ang="0">
                    <a:pos x="120" y="117"/>
                  </a:cxn>
                  <a:cxn ang="0">
                    <a:pos x="118" y="131"/>
                  </a:cxn>
                  <a:cxn ang="0">
                    <a:pos x="114" y="133"/>
                  </a:cxn>
                  <a:cxn ang="0">
                    <a:pos x="107" y="131"/>
                  </a:cxn>
                  <a:cxn ang="0">
                    <a:pos x="102" y="125"/>
                  </a:cxn>
                  <a:cxn ang="0">
                    <a:pos x="100" y="122"/>
                  </a:cxn>
                  <a:cxn ang="0">
                    <a:pos x="70" y="96"/>
                  </a:cxn>
                  <a:cxn ang="0">
                    <a:pos x="62" y="79"/>
                  </a:cxn>
                  <a:cxn ang="0">
                    <a:pos x="55" y="69"/>
                  </a:cxn>
                  <a:cxn ang="0">
                    <a:pos x="54" y="65"/>
                  </a:cxn>
                  <a:cxn ang="0">
                    <a:pos x="48" y="64"/>
                  </a:cxn>
                  <a:cxn ang="0">
                    <a:pos x="44" y="58"/>
                  </a:cxn>
                  <a:cxn ang="0">
                    <a:pos x="41" y="49"/>
                  </a:cxn>
                  <a:cxn ang="0">
                    <a:pos x="38" y="43"/>
                  </a:cxn>
                  <a:cxn ang="0">
                    <a:pos x="26" y="35"/>
                  </a:cxn>
                  <a:cxn ang="0">
                    <a:pos x="24" y="29"/>
                  </a:cxn>
                  <a:cxn ang="0">
                    <a:pos x="20" y="23"/>
                  </a:cxn>
                  <a:cxn ang="0">
                    <a:pos x="16" y="20"/>
                  </a:cxn>
                  <a:cxn ang="0">
                    <a:pos x="9" y="19"/>
                  </a:cxn>
                  <a:cxn ang="0">
                    <a:pos x="3" y="9"/>
                  </a:cxn>
                  <a:cxn ang="0">
                    <a:pos x="0" y="0"/>
                  </a:cxn>
                </a:cxnLst>
                <a:rect l="0" t="0" r="r" b="b"/>
                <a:pathLst>
                  <a:path w="123" h="133">
                    <a:moveTo>
                      <a:pt x="0" y="0"/>
                    </a:moveTo>
                    <a:lnTo>
                      <a:pt x="5" y="0"/>
                    </a:lnTo>
                    <a:lnTo>
                      <a:pt x="6" y="1"/>
                    </a:lnTo>
                    <a:lnTo>
                      <a:pt x="9" y="3"/>
                    </a:lnTo>
                    <a:lnTo>
                      <a:pt x="10" y="4"/>
                    </a:lnTo>
                    <a:lnTo>
                      <a:pt x="24" y="4"/>
                    </a:lnTo>
                    <a:lnTo>
                      <a:pt x="29" y="6"/>
                    </a:lnTo>
                    <a:lnTo>
                      <a:pt x="34" y="11"/>
                    </a:lnTo>
                    <a:lnTo>
                      <a:pt x="39" y="19"/>
                    </a:lnTo>
                    <a:lnTo>
                      <a:pt x="40" y="20"/>
                    </a:lnTo>
                    <a:lnTo>
                      <a:pt x="41" y="20"/>
                    </a:lnTo>
                    <a:lnTo>
                      <a:pt x="41" y="21"/>
                    </a:lnTo>
                    <a:lnTo>
                      <a:pt x="43" y="21"/>
                    </a:lnTo>
                    <a:lnTo>
                      <a:pt x="46" y="23"/>
                    </a:lnTo>
                    <a:lnTo>
                      <a:pt x="50" y="25"/>
                    </a:lnTo>
                    <a:lnTo>
                      <a:pt x="54" y="29"/>
                    </a:lnTo>
                    <a:lnTo>
                      <a:pt x="56" y="33"/>
                    </a:lnTo>
                    <a:lnTo>
                      <a:pt x="64" y="39"/>
                    </a:lnTo>
                    <a:lnTo>
                      <a:pt x="70" y="45"/>
                    </a:lnTo>
                    <a:lnTo>
                      <a:pt x="80" y="49"/>
                    </a:lnTo>
                    <a:lnTo>
                      <a:pt x="83" y="50"/>
                    </a:lnTo>
                    <a:lnTo>
                      <a:pt x="85" y="50"/>
                    </a:lnTo>
                    <a:lnTo>
                      <a:pt x="89" y="53"/>
                    </a:lnTo>
                    <a:lnTo>
                      <a:pt x="93" y="57"/>
                    </a:lnTo>
                    <a:lnTo>
                      <a:pt x="93" y="59"/>
                    </a:lnTo>
                    <a:lnTo>
                      <a:pt x="92" y="60"/>
                    </a:lnTo>
                    <a:lnTo>
                      <a:pt x="92" y="62"/>
                    </a:lnTo>
                    <a:lnTo>
                      <a:pt x="95" y="62"/>
                    </a:lnTo>
                    <a:lnTo>
                      <a:pt x="98" y="63"/>
                    </a:lnTo>
                    <a:lnTo>
                      <a:pt x="99" y="65"/>
                    </a:lnTo>
                    <a:lnTo>
                      <a:pt x="98" y="69"/>
                    </a:lnTo>
                    <a:lnTo>
                      <a:pt x="98" y="72"/>
                    </a:lnTo>
                    <a:lnTo>
                      <a:pt x="102" y="76"/>
                    </a:lnTo>
                    <a:lnTo>
                      <a:pt x="105" y="76"/>
                    </a:lnTo>
                    <a:lnTo>
                      <a:pt x="105" y="79"/>
                    </a:lnTo>
                    <a:lnTo>
                      <a:pt x="107" y="83"/>
                    </a:lnTo>
                    <a:lnTo>
                      <a:pt x="108" y="86"/>
                    </a:lnTo>
                    <a:lnTo>
                      <a:pt x="110" y="87"/>
                    </a:lnTo>
                    <a:lnTo>
                      <a:pt x="112" y="89"/>
                    </a:lnTo>
                    <a:lnTo>
                      <a:pt x="114" y="91"/>
                    </a:lnTo>
                    <a:lnTo>
                      <a:pt x="115" y="92"/>
                    </a:lnTo>
                    <a:lnTo>
                      <a:pt x="120" y="94"/>
                    </a:lnTo>
                    <a:lnTo>
                      <a:pt x="122" y="96"/>
                    </a:lnTo>
                    <a:lnTo>
                      <a:pt x="123" y="98"/>
                    </a:lnTo>
                    <a:lnTo>
                      <a:pt x="123" y="116"/>
                    </a:lnTo>
                    <a:lnTo>
                      <a:pt x="120" y="117"/>
                    </a:lnTo>
                    <a:lnTo>
                      <a:pt x="120" y="130"/>
                    </a:lnTo>
                    <a:lnTo>
                      <a:pt x="118" y="131"/>
                    </a:lnTo>
                    <a:lnTo>
                      <a:pt x="117" y="132"/>
                    </a:lnTo>
                    <a:lnTo>
                      <a:pt x="114" y="133"/>
                    </a:lnTo>
                    <a:lnTo>
                      <a:pt x="108" y="133"/>
                    </a:lnTo>
                    <a:lnTo>
                      <a:pt x="107" y="131"/>
                    </a:lnTo>
                    <a:lnTo>
                      <a:pt x="103" y="127"/>
                    </a:lnTo>
                    <a:lnTo>
                      <a:pt x="102" y="125"/>
                    </a:lnTo>
                    <a:lnTo>
                      <a:pt x="100" y="123"/>
                    </a:lnTo>
                    <a:lnTo>
                      <a:pt x="100" y="122"/>
                    </a:lnTo>
                    <a:lnTo>
                      <a:pt x="78" y="104"/>
                    </a:lnTo>
                    <a:lnTo>
                      <a:pt x="70" y="96"/>
                    </a:lnTo>
                    <a:lnTo>
                      <a:pt x="67" y="88"/>
                    </a:lnTo>
                    <a:lnTo>
                      <a:pt x="62" y="79"/>
                    </a:lnTo>
                    <a:lnTo>
                      <a:pt x="58" y="72"/>
                    </a:lnTo>
                    <a:lnTo>
                      <a:pt x="55" y="69"/>
                    </a:lnTo>
                    <a:lnTo>
                      <a:pt x="54" y="69"/>
                    </a:lnTo>
                    <a:lnTo>
                      <a:pt x="54" y="65"/>
                    </a:lnTo>
                    <a:lnTo>
                      <a:pt x="53" y="64"/>
                    </a:lnTo>
                    <a:lnTo>
                      <a:pt x="48" y="64"/>
                    </a:lnTo>
                    <a:lnTo>
                      <a:pt x="45" y="62"/>
                    </a:lnTo>
                    <a:lnTo>
                      <a:pt x="44" y="58"/>
                    </a:lnTo>
                    <a:lnTo>
                      <a:pt x="44" y="54"/>
                    </a:lnTo>
                    <a:lnTo>
                      <a:pt x="41" y="49"/>
                    </a:lnTo>
                    <a:lnTo>
                      <a:pt x="40" y="45"/>
                    </a:lnTo>
                    <a:lnTo>
                      <a:pt x="38" y="43"/>
                    </a:lnTo>
                    <a:lnTo>
                      <a:pt x="28" y="38"/>
                    </a:lnTo>
                    <a:lnTo>
                      <a:pt x="26" y="35"/>
                    </a:lnTo>
                    <a:lnTo>
                      <a:pt x="25" y="32"/>
                    </a:lnTo>
                    <a:lnTo>
                      <a:pt x="24" y="29"/>
                    </a:lnTo>
                    <a:lnTo>
                      <a:pt x="21" y="26"/>
                    </a:lnTo>
                    <a:lnTo>
                      <a:pt x="20" y="23"/>
                    </a:lnTo>
                    <a:lnTo>
                      <a:pt x="19" y="21"/>
                    </a:lnTo>
                    <a:lnTo>
                      <a:pt x="16" y="20"/>
                    </a:lnTo>
                    <a:lnTo>
                      <a:pt x="11" y="20"/>
                    </a:lnTo>
                    <a:lnTo>
                      <a:pt x="9" y="19"/>
                    </a:lnTo>
                    <a:lnTo>
                      <a:pt x="8" y="16"/>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299"/>
              <p:cNvSpPr>
                <a:spLocks/>
              </p:cNvSpPr>
              <p:nvPr/>
            </p:nvSpPr>
            <p:spPr bwMode="auto">
              <a:xfrm>
                <a:off x="8378974" y="4262920"/>
                <a:ext cx="244559" cy="267357"/>
              </a:xfrm>
              <a:custGeom>
                <a:avLst/>
                <a:gdLst/>
                <a:ahLst/>
                <a:cxnLst>
                  <a:cxn ang="0">
                    <a:pos x="97" y="0"/>
                  </a:cxn>
                  <a:cxn ang="0">
                    <a:pos x="100" y="2"/>
                  </a:cxn>
                  <a:cxn ang="0">
                    <a:pos x="108" y="16"/>
                  </a:cxn>
                  <a:cxn ang="0">
                    <a:pos x="113" y="17"/>
                  </a:cxn>
                  <a:cxn ang="0">
                    <a:pos x="118" y="19"/>
                  </a:cxn>
                  <a:cxn ang="0">
                    <a:pos x="117" y="24"/>
                  </a:cxn>
                  <a:cxn ang="0">
                    <a:pos x="109" y="25"/>
                  </a:cxn>
                  <a:cxn ang="0">
                    <a:pos x="111" y="29"/>
                  </a:cxn>
                  <a:cxn ang="0">
                    <a:pos x="107" y="30"/>
                  </a:cxn>
                  <a:cxn ang="0">
                    <a:pos x="100" y="34"/>
                  </a:cxn>
                  <a:cxn ang="0">
                    <a:pos x="100" y="36"/>
                  </a:cxn>
                  <a:cxn ang="0">
                    <a:pos x="98" y="40"/>
                  </a:cxn>
                  <a:cxn ang="0">
                    <a:pos x="104" y="55"/>
                  </a:cxn>
                  <a:cxn ang="0">
                    <a:pos x="116" y="66"/>
                  </a:cxn>
                  <a:cxn ang="0">
                    <a:pos x="103" y="71"/>
                  </a:cxn>
                  <a:cxn ang="0">
                    <a:pos x="99" y="81"/>
                  </a:cxn>
                  <a:cxn ang="0">
                    <a:pos x="95" y="90"/>
                  </a:cxn>
                  <a:cxn ang="0">
                    <a:pos x="93" y="95"/>
                  </a:cxn>
                  <a:cxn ang="0">
                    <a:pos x="87" y="105"/>
                  </a:cxn>
                  <a:cxn ang="0">
                    <a:pos x="89" y="112"/>
                  </a:cxn>
                  <a:cxn ang="0">
                    <a:pos x="85" y="118"/>
                  </a:cxn>
                  <a:cxn ang="0">
                    <a:pos x="84" y="123"/>
                  </a:cxn>
                  <a:cxn ang="0">
                    <a:pos x="77" y="128"/>
                  </a:cxn>
                  <a:cxn ang="0">
                    <a:pos x="69" y="129"/>
                  </a:cxn>
                  <a:cxn ang="0">
                    <a:pos x="65" y="125"/>
                  </a:cxn>
                  <a:cxn ang="0">
                    <a:pos x="62" y="123"/>
                  </a:cxn>
                  <a:cxn ang="0">
                    <a:pos x="55" y="119"/>
                  </a:cxn>
                  <a:cxn ang="0">
                    <a:pos x="45" y="118"/>
                  </a:cxn>
                  <a:cxn ang="0">
                    <a:pos x="42" y="122"/>
                  </a:cxn>
                  <a:cxn ang="0">
                    <a:pos x="34" y="120"/>
                  </a:cxn>
                  <a:cxn ang="0">
                    <a:pos x="30" y="114"/>
                  </a:cxn>
                  <a:cxn ang="0">
                    <a:pos x="25" y="115"/>
                  </a:cxn>
                  <a:cxn ang="0">
                    <a:pos x="15" y="110"/>
                  </a:cxn>
                  <a:cxn ang="0">
                    <a:pos x="14" y="99"/>
                  </a:cxn>
                  <a:cxn ang="0">
                    <a:pos x="11" y="90"/>
                  </a:cxn>
                  <a:cxn ang="0">
                    <a:pos x="6" y="89"/>
                  </a:cxn>
                  <a:cxn ang="0">
                    <a:pos x="1" y="79"/>
                  </a:cxn>
                  <a:cxn ang="0">
                    <a:pos x="0" y="73"/>
                  </a:cxn>
                  <a:cxn ang="0">
                    <a:pos x="3" y="68"/>
                  </a:cxn>
                  <a:cxn ang="0">
                    <a:pos x="21" y="66"/>
                  </a:cxn>
                  <a:cxn ang="0">
                    <a:pos x="28" y="56"/>
                  </a:cxn>
                  <a:cxn ang="0">
                    <a:pos x="30" y="53"/>
                  </a:cxn>
                  <a:cxn ang="0">
                    <a:pos x="34" y="48"/>
                  </a:cxn>
                  <a:cxn ang="0">
                    <a:pos x="43" y="46"/>
                  </a:cxn>
                  <a:cxn ang="0">
                    <a:pos x="50" y="39"/>
                  </a:cxn>
                  <a:cxn ang="0">
                    <a:pos x="52" y="36"/>
                  </a:cxn>
                  <a:cxn ang="0">
                    <a:pos x="58" y="31"/>
                  </a:cxn>
                  <a:cxn ang="0">
                    <a:pos x="59" y="30"/>
                  </a:cxn>
                  <a:cxn ang="0">
                    <a:pos x="62" y="26"/>
                  </a:cxn>
                  <a:cxn ang="0">
                    <a:pos x="72" y="24"/>
                  </a:cxn>
                  <a:cxn ang="0">
                    <a:pos x="75" y="21"/>
                  </a:cxn>
                  <a:cxn ang="0">
                    <a:pos x="89" y="2"/>
                  </a:cxn>
                </a:cxnLst>
                <a:rect l="0" t="0" r="r" b="b"/>
                <a:pathLst>
                  <a:path w="118" h="129">
                    <a:moveTo>
                      <a:pt x="94" y="0"/>
                    </a:moveTo>
                    <a:lnTo>
                      <a:pt x="97" y="0"/>
                    </a:lnTo>
                    <a:lnTo>
                      <a:pt x="99" y="1"/>
                    </a:lnTo>
                    <a:lnTo>
                      <a:pt x="100" y="2"/>
                    </a:lnTo>
                    <a:lnTo>
                      <a:pt x="100" y="12"/>
                    </a:lnTo>
                    <a:lnTo>
                      <a:pt x="108" y="16"/>
                    </a:lnTo>
                    <a:lnTo>
                      <a:pt x="111" y="16"/>
                    </a:lnTo>
                    <a:lnTo>
                      <a:pt x="113" y="17"/>
                    </a:lnTo>
                    <a:lnTo>
                      <a:pt x="116" y="17"/>
                    </a:lnTo>
                    <a:lnTo>
                      <a:pt x="118" y="19"/>
                    </a:lnTo>
                    <a:lnTo>
                      <a:pt x="118" y="22"/>
                    </a:lnTo>
                    <a:lnTo>
                      <a:pt x="117" y="24"/>
                    </a:lnTo>
                    <a:lnTo>
                      <a:pt x="111" y="24"/>
                    </a:lnTo>
                    <a:lnTo>
                      <a:pt x="109" y="25"/>
                    </a:lnTo>
                    <a:lnTo>
                      <a:pt x="109" y="29"/>
                    </a:lnTo>
                    <a:lnTo>
                      <a:pt x="111" y="29"/>
                    </a:lnTo>
                    <a:lnTo>
                      <a:pt x="109" y="30"/>
                    </a:lnTo>
                    <a:lnTo>
                      <a:pt x="107" y="30"/>
                    </a:lnTo>
                    <a:lnTo>
                      <a:pt x="102" y="32"/>
                    </a:lnTo>
                    <a:lnTo>
                      <a:pt x="100" y="34"/>
                    </a:lnTo>
                    <a:lnTo>
                      <a:pt x="99" y="34"/>
                    </a:lnTo>
                    <a:lnTo>
                      <a:pt x="100" y="36"/>
                    </a:lnTo>
                    <a:lnTo>
                      <a:pt x="100" y="37"/>
                    </a:lnTo>
                    <a:lnTo>
                      <a:pt x="98" y="40"/>
                    </a:lnTo>
                    <a:lnTo>
                      <a:pt x="99" y="46"/>
                    </a:lnTo>
                    <a:lnTo>
                      <a:pt x="104" y="55"/>
                    </a:lnTo>
                    <a:lnTo>
                      <a:pt x="109" y="63"/>
                    </a:lnTo>
                    <a:lnTo>
                      <a:pt x="116" y="66"/>
                    </a:lnTo>
                    <a:lnTo>
                      <a:pt x="113" y="71"/>
                    </a:lnTo>
                    <a:lnTo>
                      <a:pt x="103" y="71"/>
                    </a:lnTo>
                    <a:lnTo>
                      <a:pt x="100" y="76"/>
                    </a:lnTo>
                    <a:lnTo>
                      <a:pt x="99" y="81"/>
                    </a:lnTo>
                    <a:lnTo>
                      <a:pt x="98" y="85"/>
                    </a:lnTo>
                    <a:lnTo>
                      <a:pt x="95" y="90"/>
                    </a:lnTo>
                    <a:lnTo>
                      <a:pt x="95" y="94"/>
                    </a:lnTo>
                    <a:lnTo>
                      <a:pt x="93" y="95"/>
                    </a:lnTo>
                    <a:lnTo>
                      <a:pt x="87" y="102"/>
                    </a:lnTo>
                    <a:lnTo>
                      <a:pt x="87" y="105"/>
                    </a:lnTo>
                    <a:lnTo>
                      <a:pt x="89" y="108"/>
                    </a:lnTo>
                    <a:lnTo>
                      <a:pt x="89" y="112"/>
                    </a:lnTo>
                    <a:lnTo>
                      <a:pt x="88" y="114"/>
                    </a:lnTo>
                    <a:lnTo>
                      <a:pt x="85" y="118"/>
                    </a:lnTo>
                    <a:lnTo>
                      <a:pt x="84" y="120"/>
                    </a:lnTo>
                    <a:lnTo>
                      <a:pt x="84" y="123"/>
                    </a:lnTo>
                    <a:lnTo>
                      <a:pt x="80" y="124"/>
                    </a:lnTo>
                    <a:lnTo>
                      <a:pt x="77" y="128"/>
                    </a:lnTo>
                    <a:lnTo>
                      <a:pt x="74" y="129"/>
                    </a:lnTo>
                    <a:lnTo>
                      <a:pt x="69" y="129"/>
                    </a:lnTo>
                    <a:lnTo>
                      <a:pt x="67" y="128"/>
                    </a:lnTo>
                    <a:lnTo>
                      <a:pt x="65" y="125"/>
                    </a:lnTo>
                    <a:lnTo>
                      <a:pt x="65" y="124"/>
                    </a:lnTo>
                    <a:lnTo>
                      <a:pt x="62" y="123"/>
                    </a:lnTo>
                    <a:lnTo>
                      <a:pt x="59" y="122"/>
                    </a:lnTo>
                    <a:lnTo>
                      <a:pt x="55" y="119"/>
                    </a:lnTo>
                    <a:lnTo>
                      <a:pt x="52" y="118"/>
                    </a:lnTo>
                    <a:lnTo>
                      <a:pt x="45" y="118"/>
                    </a:lnTo>
                    <a:lnTo>
                      <a:pt x="44" y="120"/>
                    </a:lnTo>
                    <a:lnTo>
                      <a:pt x="42" y="122"/>
                    </a:lnTo>
                    <a:lnTo>
                      <a:pt x="37" y="122"/>
                    </a:lnTo>
                    <a:lnTo>
                      <a:pt x="34" y="120"/>
                    </a:lnTo>
                    <a:lnTo>
                      <a:pt x="34" y="114"/>
                    </a:lnTo>
                    <a:lnTo>
                      <a:pt x="30" y="114"/>
                    </a:lnTo>
                    <a:lnTo>
                      <a:pt x="28" y="115"/>
                    </a:lnTo>
                    <a:lnTo>
                      <a:pt x="25" y="115"/>
                    </a:lnTo>
                    <a:lnTo>
                      <a:pt x="19" y="114"/>
                    </a:lnTo>
                    <a:lnTo>
                      <a:pt x="15" y="110"/>
                    </a:lnTo>
                    <a:lnTo>
                      <a:pt x="14" y="105"/>
                    </a:lnTo>
                    <a:lnTo>
                      <a:pt x="14" y="99"/>
                    </a:lnTo>
                    <a:lnTo>
                      <a:pt x="11" y="94"/>
                    </a:lnTo>
                    <a:lnTo>
                      <a:pt x="11" y="90"/>
                    </a:lnTo>
                    <a:lnTo>
                      <a:pt x="10" y="89"/>
                    </a:lnTo>
                    <a:lnTo>
                      <a:pt x="6" y="89"/>
                    </a:lnTo>
                    <a:lnTo>
                      <a:pt x="4" y="87"/>
                    </a:lnTo>
                    <a:lnTo>
                      <a:pt x="1" y="79"/>
                    </a:lnTo>
                    <a:lnTo>
                      <a:pt x="1" y="76"/>
                    </a:lnTo>
                    <a:lnTo>
                      <a:pt x="0" y="73"/>
                    </a:lnTo>
                    <a:lnTo>
                      <a:pt x="0" y="69"/>
                    </a:lnTo>
                    <a:lnTo>
                      <a:pt x="3" y="68"/>
                    </a:lnTo>
                    <a:lnTo>
                      <a:pt x="19" y="68"/>
                    </a:lnTo>
                    <a:lnTo>
                      <a:pt x="21" y="66"/>
                    </a:lnTo>
                    <a:lnTo>
                      <a:pt x="24" y="64"/>
                    </a:lnTo>
                    <a:lnTo>
                      <a:pt x="28" y="56"/>
                    </a:lnTo>
                    <a:lnTo>
                      <a:pt x="28" y="54"/>
                    </a:lnTo>
                    <a:lnTo>
                      <a:pt x="30" y="53"/>
                    </a:lnTo>
                    <a:lnTo>
                      <a:pt x="31" y="50"/>
                    </a:lnTo>
                    <a:lnTo>
                      <a:pt x="34" y="48"/>
                    </a:lnTo>
                    <a:lnTo>
                      <a:pt x="37" y="46"/>
                    </a:lnTo>
                    <a:lnTo>
                      <a:pt x="43" y="46"/>
                    </a:lnTo>
                    <a:lnTo>
                      <a:pt x="48" y="44"/>
                    </a:lnTo>
                    <a:lnTo>
                      <a:pt x="50" y="39"/>
                    </a:lnTo>
                    <a:lnTo>
                      <a:pt x="52" y="37"/>
                    </a:lnTo>
                    <a:lnTo>
                      <a:pt x="52" y="36"/>
                    </a:lnTo>
                    <a:lnTo>
                      <a:pt x="57" y="31"/>
                    </a:lnTo>
                    <a:lnTo>
                      <a:pt x="58" y="31"/>
                    </a:lnTo>
                    <a:lnTo>
                      <a:pt x="58" y="30"/>
                    </a:lnTo>
                    <a:lnTo>
                      <a:pt x="59" y="30"/>
                    </a:lnTo>
                    <a:lnTo>
                      <a:pt x="60" y="29"/>
                    </a:lnTo>
                    <a:lnTo>
                      <a:pt x="62" y="26"/>
                    </a:lnTo>
                    <a:lnTo>
                      <a:pt x="67" y="24"/>
                    </a:lnTo>
                    <a:lnTo>
                      <a:pt x="72" y="24"/>
                    </a:lnTo>
                    <a:lnTo>
                      <a:pt x="74" y="22"/>
                    </a:lnTo>
                    <a:lnTo>
                      <a:pt x="75" y="21"/>
                    </a:lnTo>
                    <a:lnTo>
                      <a:pt x="79" y="15"/>
                    </a:lnTo>
                    <a:lnTo>
                      <a:pt x="89" y="2"/>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300"/>
              <p:cNvSpPr>
                <a:spLocks/>
              </p:cNvSpPr>
              <p:nvPr/>
            </p:nvSpPr>
            <p:spPr bwMode="auto">
              <a:xfrm>
                <a:off x="8615242" y="4389345"/>
                <a:ext cx="151296" cy="180312"/>
              </a:xfrm>
              <a:custGeom>
                <a:avLst/>
                <a:gdLst/>
                <a:ahLst/>
                <a:cxnLst>
                  <a:cxn ang="0">
                    <a:pos x="73" y="0"/>
                  </a:cxn>
                  <a:cxn ang="0">
                    <a:pos x="72" y="4"/>
                  </a:cxn>
                  <a:cxn ang="0">
                    <a:pos x="67" y="14"/>
                  </a:cxn>
                  <a:cxn ang="0">
                    <a:pos x="55" y="17"/>
                  </a:cxn>
                  <a:cxn ang="0">
                    <a:pos x="49" y="14"/>
                  </a:cxn>
                  <a:cxn ang="0">
                    <a:pos x="38" y="15"/>
                  </a:cxn>
                  <a:cxn ang="0">
                    <a:pos x="19" y="17"/>
                  </a:cxn>
                  <a:cxn ang="0">
                    <a:pos x="17" y="19"/>
                  </a:cxn>
                  <a:cxn ang="0">
                    <a:pos x="19" y="33"/>
                  </a:cxn>
                  <a:cxn ang="0">
                    <a:pos x="27" y="36"/>
                  </a:cxn>
                  <a:cxn ang="0">
                    <a:pos x="30" y="33"/>
                  </a:cxn>
                  <a:cxn ang="0">
                    <a:pos x="49" y="27"/>
                  </a:cxn>
                  <a:cxn ang="0">
                    <a:pos x="53" y="29"/>
                  </a:cxn>
                  <a:cxn ang="0">
                    <a:pos x="43" y="37"/>
                  </a:cxn>
                  <a:cxn ang="0">
                    <a:pos x="32" y="42"/>
                  </a:cxn>
                  <a:cxn ang="0">
                    <a:pos x="33" y="46"/>
                  </a:cxn>
                  <a:cxn ang="0">
                    <a:pos x="37" y="52"/>
                  </a:cxn>
                  <a:cxn ang="0">
                    <a:pos x="40" y="57"/>
                  </a:cxn>
                  <a:cxn ang="0">
                    <a:pos x="39" y="61"/>
                  </a:cxn>
                  <a:cxn ang="0">
                    <a:pos x="40" y="64"/>
                  </a:cxn>
                  <a:cxn ang="0">
                    <a:pos x="44" y="68"/>
                  </a:cxn>
                  <a:cxn ang="0">
                    <a:pos x="45" y="70"/>
                  </a:cxn>
                  <a:cxn ang="0">
                    <a:pos x="42" y="72"/>
                  </a:cxn>
                  <a:cxn ang="0">
                    <a:pos x="38" y="75"/>
                  </a:cxn>
                  <a:cxn ang="0">
                    <a:pos x="37" y="77"/>
                  </a:cxn>
                  <a:cxn ang="0">
                    <a:pos x="32" y="73"/>
                  </a:cxn>
                  <a:cxn ang="0">
                    <a:pos x="27" y="66"/>
                  </a:cxn>
                  <a:cxn ang="0">
                    <a:pos x="27" y="52"/>
                  </a:cxn>
                  <a:cxn ang="0">
                    <a:pos x="19" y="53"/>
                  </a:cxn>
                  <a:cxn ang="0">
                    <a:pos x="17" y="57"/>
                  </a:cxn>
                  <a:cxn ang="0">
                    <a:pos x="20" y="67"/>
                  </a:cxn>
                  <a:cxn ang="0">
                    <a:pos x="19" y="78"/>
                  </a:cxn>
                  <a:cxn ang="0">
                    <a:pos x="18" y="85"/>
                  </a:cxn>
                  <a:cxn ang="0">
                    <a:pos x="14" y="87"/>
                  </a:cxn>
                  <a:cxn ang="0">
                    <a:pos x="10" y="85"/>
                  </a:cxn>
                  <a:cxn ang="0">
                    <a:pos x="8" y="81"/>
                  </a:cxn>
                  <a:cxn ang="0">
                    <a:pos x="4" y="62"/>
                  </a:cxn>
                  <a:cxn ang="0">
                    <a:pos x="0" y="59"/>
                  </a:cxn>
                  <a:cxn ang="0">
                    <a:pos x="2" y="49"/>
                  </a:cxn>
                  <a:cxn ang="0">
                    <a:pos x="7" y="34"/>
                  </a:cxn>
                  <a:cxn ang="0">
                    <a:pos x="10" y="28"/>
                  </a:cxn>
                  <a:cxn ang="0">
                    <a:pos x="14" y="13"/>
                  </a:cxn>
                  <a:cxn ang="0">
                    <a:pos x="27" y="5"/>
                  </a:cxn>
                  <a:cxn ang="0">
                    <a:pos x="58" y="10"/>
                  </a:cxn>
                  <a:cxn ang="0">
                    <a:pos x="71" y="0"/>
                  </a:cxn>
                </a:cxnLst>
                <a:rect l="0" t="0" r="r" b="b"/>
                <a:pathLst>
                  <a:path w="73" h="87">
                    <a:moveTo>
                      <a:pt x="71" y="0"/>
                    </a:moveTo>
                    <a:lnTo>
                      <a:pt x="73" y="0"/>
                    </a:lnTo>
                    <a:lnTo>
                      <a:pt x="73" y="4"/>
                    </a:lnTo>
                    <a:lnTo>
                      <a:pt x="72" y="4"/>
                    </a:lnTo>
                    <a:lnTo>
                      <a:pt x="69" y="12"/>
                    </a:lnTo>
                    <a:lnTo>
                      <a:pt x="67" y="14"/>
                    </a:lnTo>
                    <a:lnTo>
                      <a:pt x="59" y="17"/>
                    </a:lnTo>
                    <a:lnTo>
                      <a:pt x="55" y="17"/>
                    </a:lnTo>
                    <a:lnTo>
                      <a:pt x="53" y="15"/>
                    </a:lnTo>
                    <a:lnTo>
                      <a:pt x="49" y="14"/>
                    </a:lnTo>
                    <a:lnTo>
                      <a:pt x="42" y="14"/>
                    </a:lnTo>
                    <a:lnTo>
                      <a:pt x="38" y="15"/>
                    </a:lnTo>
                    <a:lnTo>
                      <a:pt x="22" y="15"/>
                    </a:lnTo>
                    <a:lnTo>
                      <a:pt x="19" y="17"/>
                    </a:lnTo>
                    <a:lnTo>
                      <a:pt x="18" y="17"/>
                    </a:lnTo>
                    <a:lnTo>
                      <a:pt x="17" y="19"/>
                    </a:lnTo>
                    <a:lnTo>
                      <a:pt x="17" y="26"/>
                    </a:lnTo>
                    <a:lnTo>
                      <a:pt x="19" y="33"/>
                    </a:lnTo>
                    <a:lnTo>
                      <a:pt x="24" y="36"/>
                    </a:lnTo>
                    <a:lnTo>
                      <a:pt x="27" y="36"/>
                    </a:lnTo>
                    <a:lnTo>
                      <a:pt x="28" y="34"/>
                    </a:lnTo>
                    <a:lnTo>
                      <a:pt x="30" y="33"/>
                    </a:lnTo>
                    <a:lnTo>
                      <a:pt x="43" y="28"/>
                    </a:lnTo>
                    <a:lnTo>
                      <a:pt x="49" y="27"/>
                    </a:lnTo>
                    <a:lnTo>
                      <a:pt x="53" y="27"/>
                    </a:lnTo>
                    <a:lnTo>
                      <a:pt x="53" y="29"/>
                    </a:lnTo>
                    <a:lnTo>
                      <a:pt x="47" y="33"/>
                    </a:lnTo>
                    <a:lnTo>
                      <a:pt x="43" y="37"/>
                    </a:lnTo>
                    <a:lnTo>
                      <a:pt x="38" y="41"/>
                    </a:lnTo>
                    <a:lnTo>
                      <a:pt x="32" y="42"/>
                    </a:lnTo>
                    <a:lnTo>
                      <a:pt x="32" y="43"/>
                    </a:lnTo>
                    <a:lnTo>
                      <a:pt x="33" y="46"/>
                    </a:lnTo>
                    <a:lnTo>
                      <a:pt x="35" y="48"/>
                    </a:lnTo>
                    <a:lnTo>
                      <a:pt x="37" y="52"/>
                    </a:lnTo>
                    <a:lnTo>
                      <a:pt x="39" y="54"/>
                    </a:lnTo>
                    <a:lnTo>
                      <a:pt x="40" y="57"/>
                    </a:lnTo>
                    <a:lnTo>
                      <a:pt x="42" y="58"/>
                    </a:lnTo>
                    <a:lnTo>
                      <a:pt x="39" y="61"/>
                    </a:lnTo>
                    <a:lnTo>
                      <a:pt x="39" y="62"/>
                    </a:lnTo>
                    <a:lnTo>
                      <a:pt x="40" y="64"/>
                    </a:lnTo>
                    <a:lnTo>
                      <a:pt x="43" y="66"/>
                    </a:lnTo>
                    <a:lnTo>
                      <a:pt x="44" y="68"/>
                    </a:lnTo>
                    <a:lnTo>
                      <a:pt x="45" y="68"/>
                    </a:lnTo>
                    <a:lnTo>
                      <a:pt x="45" y="70"/>
                    </a:lnTo>
                    <a:lnTo>
                      <a:pt x="44" y="71"/>
                    </a:lnTo>
                    <a:lnTo>
                      <a:pt x="42" y="72"/>
                    </a:lnTo>
                    <a:lnTo>
                      <a:pt x="40" y="73"/>
                    </a:lnTo>
                    <a:lnTo>
                      <a:pt x="38" y="75"/>
                    </a:lnTo>
                    <a:lnTo>
                      <a:pt x="37" y="76"/>
                    </a:lnTo>
                    <a:lnTo>
                      <a:pt x="37" y="77"/>
                    </a:lnTo>
                    <a:lnTo>
                      <a:pt x="32" y="77"/>
                    </a:lnTo>
                    <a:lnTo>
                      <a:pt x="32" y="73"/>
                    </a:lnTo>
                    <a:lnTo>
                      <a:pt x="29" y="68"/>
                    </a:lnTo>
                    <a:lnTo>
                      <a:pt x="27" y="66"/>
                    </a:lnTo>
                    <a:lnTo>
                      <a:pt x="24" y="61"/>
                    </a:lnTo>
                    <a:lnTo>
                      <a:pt x="27" y="52"/>
                    </a:lnTo>
                    <a:lnTo>
                      <a:pt x="20" y="52"/>
                    </a:lnTo>
                    <a:lnTo>
                      <a:pt x="19" y="53"/>
                    </a:lnTo>
                    <a:lnTo>
                      <a:pt x="18" y="56"/>
                    </a:lnTo>
                    <a:lnTo>
                      <a:pt x="17" y="57"/>
                    </a:lnTo>
                    <a:lnTo>
                      <a:pt x="17" y="59"/>
                    </a:lnTo>
                    <a:lnTo>
                      <a:pt x="20" y="67"/>
                    </a:lnTo>
                    <a:lnTo>
                      <a:pt x="20" y="75"/>
                    </a:lnTo>
                    <a:lnTo>
                      <a:pt x="19" y="78"/>
                    </a:lnTo>
                    <a:lnTo>
                      <a:pt x="19" y="81"/>
                    </a:lnTo>
                    <a:lnTo>
                      <a:pt x="18" y="85"/>
                    </a:lnTo>
                    <a:lnTo>
                      <a:pt x="17" y="86"/>
                    </a:lnTo>
                    <a:lnTo>
                      <a:pt x="14" y="87"/>
                    </a:lnTo>
                    <a:lnTo>
                      <a:pt x="12" y="87"/>
                    </a:lnTo>
                    <a:lnTo>
                      <a:pt x="10" y="85"/>
                    </a:lnTo>
                    <a:lnTo>
                      <a:pt x="9" y="83"/>
                    </a:lnTo>
                    <a:lnTo>
                      <a:pt x="8" y="81"/>
                    </a:lnTo>
                    <a:lnTo>
                      <a:pt x="8" y="62"/>
                    </a:lnTo>
                    <a:lnTo>
                      <a:pt x="4" y="62"/>
                    </a:lnTo>
                    <a:lnTo>
                      <a:pt x="3" y="61"/>
                    </a:lnTo>
                    <a:lnTo>
                      <a:pt x="0" y="59"/>
                    </a:lnTo>
                    <a:lnTo>
                      <a:pt x="0" y="57"/>
                    </a:lnTo>
                    <a:lnTo>
                      <a:pt x="2" y="49"/>
                    </a:lnTo>
                    <a:lnTo>
                      <a:pt x="4" y="43"/>
                    </a:lnTo>
                    <a:lnTo>
                      <a:pt x="7" y="34"/>
                    </a:lnTo>
                    <a:lnTo>
                      <a:pt x="8" y="33"/>
                    </a:lnTo>
                    <a:lnTo>
                      <a:pt x="10" y="28"/>
                    </a:lnTo>
                    <a:lnTo>
                      <a:pt x="12" y="20"/>
                    </a:lnTo>
                    <a:lnTo>
                      <a:pt x="14" y="13"/>
                    </a:lnTo>
                    <a:lnTo>
                      <a:pt x="19" y="8"/>
                    </a:lnTo>
                    <a:lnTo>
                      <a:pt x="27" y="5"/>
                    </a:lnTo>
                    <a:lnTo>
                      <a:pt x="54" y="10"/>
                    </a:lnTo>
                    <a:lnTo>
                      <a:pt x="58" y="10"/>
                    </a:lnTo>
                    <a:lnTo>
                      <a:pt x="63" y="5"/>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301"/>
              <p:cNvSpPr>
                <a:spLocks/>
              </p:cNvSpPr>
              <p:nvPr/>
            </p:nvSpPr>
            <p:spPr bwMode="auto">
              <a:xfrm>
                <a:off x="8296072" y="4571729"/>
                <a:ext cx="244559" cy="70465"/>
              </a:xfrm>
              <a:custGeom>
                <a:avLst/>
                <a:gdLst/>
                <a:ahLst/>
                <a:cxnLst>
                  <a:cxn ang="0">
                    <a:pos x="19" y="0"/>
                  </a:cxn>
                  <a:cxn ang="0">
                    <a:pos x="20" y="0"/>
                  </a:cxn>
                  <a:cxn ang="0">
                    <a:pos x="29" y="3"/>
                  </a:cxn>
                  <a:cxn ang="0">
                    <a:pos x="35" y="7"/>
                  </a:cxn>
                  <a:cxn ang="0">
                    <a:pos x="43" y="10"/>
                  </a:cxn>
                  <a:cxn ang="0">
                    <a:pos x="51" y="13"/>
                  </a:cxn>
                  <a:cxn ang="0">
                    <a:pos x="56" y="10"/>
                  </a:cxn>
                  <a:cxn ang="0">
                    <a:pos x="58" y="9"/>
                  </a:cxn>
                  <a:cxn ang="0">
                    <a:pos x="63" y="7"/>
                  </a:cxn>
                  <a:cxn ang="0">
                    <a:pos x="66" y="7"/>
                  </a:cxn>
                  <a:cxn ang="0">
                    <a:pos x="70" y="9"/>
                  </a:cxn>
                  <a:cxn ang="0">
                    <a:pos x="75" y="12"/>
                  </a:cxn>
                  <a:cxn ang="0">
                    <a:pos x="78" y="14"/>
                  </a:cxn>
                  <a:cxn ang="0">
                    <a:pos x="82" y="14"/>
                  </a:cxn>
                  <a:cxn ang="0">
                    <a:pos x="94" y="13"/>
                  </a:cxn>
                  <a:cxn ang="0">
                    <a:pos x="97" y="13"/>
                  </a:cxn>
                  <a:cxn ang="0">
                    <a:pos x="95" y="14"/>
                  </a:cxn>
                  <a:cxn ang="0">
                    <a:pos x="94" y="14"/>
                  </a:cxn>
                  <a:cxn ang="0">
                    <a:pos x="92" y="15"/>
                  </a:cxn>
                  <a:cxn ang="0">
                    <a:pos x="82" y="15"/>
                  </a:cxn>
                  <a:cxn ang="0">
                    <a:pos x="89" y="21"/>
                  </a:cxn>
                  <a:cxn ang="0">
                    <a:pos x="100" y="21"/>
                  </a:cxn>
                  <a:cxn ang="0">
                    <a:pos x="102" y="23"/>
                  </a:cxn>
                  <a:cxn ang="0">
                    <a:pos x="102" y="24"/>
                  </a:cxn>
                  <a:cxn ang="0">
                    <a:pos x="104" y="26"/>
                  </a:cxn>
                  <a:cxn ang="0">
                    <a:pos x="112" y="26"/>
                  </a:cxn>
                  <a:cxn ang="0">
                    <a:pos x="114" y="27"/>
                  </a:cxn>
                  <a:cxn ang="0">
                    <a:pos x="115" y="28"/>
                  </a:cxn>
                  <a:cxn ang="0">
                    <a:pos x="117" y="28"/>
                  </a:cxn>
                  <a:cxn ang="0">
                    <a:pos x="118" y="29"/>
                  </a:cxn>
                  <a:cxn ang="0">
                    <a:pos x="118" y="31"/>
                  </a:cxn>
                  <a:cxn ang="0">
                    <a:pos x="117" y="32"/>
                  </a:cxn>
                  <a:cxn ang="0">
                    <a:pos x="115" y="34"/>
                  </a:cxn>
                  <a:cxn ang="0">
                    <a:pos x="113" y="34"/>
                  </a:cxn>
                  <a:cxn ang="0">
                    <a:pos x="110" y="33"/>
                  </a:cxn>
                  <a:cxn ang="0">
                    <a:pos x="108" y="31"/>
                  </a:cxn>
                  <a:cxn ang="0">
                    <a:pos x="105" y="31"/>
                  </a:cxn>
                  <a:cxn ang="0">
                    <a:pos x="105" y="34"/>
                  </a:cxn>
                  <a:cxn ang="0">
                    <a:pos x="84" y="31"/>
                  </a:cxn>
                  <a:cxn ang="0">
                    <a:pos x="63" y="29"/>
                  </a:cxn>
                  <a:cxn ang="0">
                    <a:pos x="58" y="27"/>
                  </a:cxn>
                  <a:cxn ang="0">
                    <a:pos x="55" y="24"/>
                  </a:cxn>
                  <a:cxn ang="0">
                    <a:pos x="53" y="23"/>
                  </a:cxn>
                  <a:cxn ang="0">
                    <a:pos x="41" y="23"/>
                  </a:cxn>
                  <a:cxn ang="0">
                    <a:pos x="30" y="21"/>
                  </a:cxn>
                  <a:cxn ang="0">
                    <a:pos x="16" y="21"/>
                  </a:cxn>
                  <a:cxn ang="0">
                    <a:pos x="14" y="19"/>
                  </a:cxn>
                  <a:cxn ang="0">
                    <a:pos x="11" y="17"/>
                  </a:cxn>
                  <a:cxn ang="0">
                    <a:pos x="9" y="13"/>
                  </a:cxn>
                  <a:cxn ang="0">
                    <a:pos x="6" y="12"/>
                  </a:cxn>
                  <a:cxn ang="0">
                    <a:pos x="4" y="9"/>
                  </a:cxn>
                  <a:cxn ang="0">
                    <a:pos x="0" y="9"/>
                  </a:cxn>
                  <a:cxn ang="0">
                    <a:pos x="0" y="8"/>
                  </a:cxn>
                  <a:cxn ang="0">
                    <a:pos x="2" y="7"/>
                  </a:cxn>
                  <a:cxn ang="0">
                    <a:pos x="6" y="3"/>
                  </a:cxn>
                  <a:cxn ang="0">
                    <a:pos x="9" y="2"/>
                  </a:cxn>
                  <a:cxn ang="0">
                    <a:pos x="10" y="2"/>
                  </a:cxn>
                  <a:cxn ang="0">
                    <a:pos x="13" y="3"/>
                  </a:cxn>
                  <a:cxn ang="0">
                    <a:pos x="15" y="3"/>
                  </a:cxn>
                  <a:cxn ang="0">
                    <a:pos x="18" y="2"/>
                  </a:cxn>
                  <a:cxn ang="0">
                    <a:pos x="19" y="0"/>
                  </a:cxn>
                </a:cxnLst>
                <a:rect l="0" t="0" r="r" b="b"/>
                <a:pathLst>
                  <a:path w="118" h="34">
                    <a:moveTo>
                      <a:pt x="19" y="0"/>
                    </a:moveTo>
                    <a:lnTo>
                      <a:pt x="20" y="0"/>
                    </a:lnTo>
                    <a:lnTo>
                      <a:pt x="29" y="3"/>
                    </a:lnTo>
                    <a:lnTo>
                      <a:pt x="35" y="7"/>
                    </a:lnTo>
                    <a:lnTo>
                      <a:pt x="43" y="10"/>
                    </a:lnTo>
                    <a:lnTo>
                      <a:pt x="51" y="13"/>
                    </a:lnTo>
                    <a:lnTo>
                      <a:pt x="56" y="10"/>
                    </a:lnTo>
                    <a:lnTo>
                      <a:pt x="58" y="9"/>
                    </a:lnTo>
                    <a:lnTo>
                      <a:pt x="63" y="7"/>
                    </a:lnTo>
                    <a:lnTo>
                      <a:pt x="66" y="7"/>
                    </a:lnTo>
                    <a:lnTo>
                      <a:pt x="70" y="9"/>
                    </a:lnTo>
                    <a:lnTo>
                      <a:pt x="75" y="12"/>
                    </a:lnTo>
                    <a:lnTo>
                      <a:pt x="78" y="14"/>
                    </a:lnTo>
                    <a:lnTo>
                      <a:pt x="82" y="14"/>
                    </a:lnTo>
                    <a:lnTo>
                      <a:pt x="94" y="13"/>
                    </a:lnTo>
                    <a:lnTo>
                      <a:pt x="97" y="13"/>
                    </a:lnTo>
                    <a:lnTo>
                      <a:pt x="95" y="14"/>
                    </a:lnTo>
                    <a:lnTo>
                      <a:pt x="94" y="14"/>
                    </a:lnTo>
                    <a:lnTo>
                      <a:pt x="92" y="15"/>
                    </a:lnTo>
                    <a:lnTo>
                      <a:pt x="82" y="15"/>
                    </a:lnTo>
                    <a:lnTo>
                      <a:pt x="89" y="21"/>
                    </a:lnTo>
                    <a:lnTo>
                      <a:pt x="100" y="21"/>
                    </a:lnTo>
                    <a:lnTo>
                      <a:pt x="102" y="23"/>
                    </a:lnTo>
                    <a:lnTo>
                      <a:pt x="102" y="24"/>
                    </a:lnTo>
                    <a:lnTo>
                      <a:pt x="104" y="26"/>
                    </a:lnTo>
                    <a:lnTo>
                      <a:pt x="112" y="26"/>
                    </a:lnTo>
                    <a:lnTo>
                      <a:pt x="114" y="27"/>
                    </a:lnTo>
                    <a:lnTo>
                      <a:pt x="115" y="28"/>
                    </a:lnTo>
                    <a:lnTo>
                      <a:pt x="117" y="28"/>
                    </a:lnTo>
                    <a:lnTo>
                      <a:pt x="118" y="29"/>
                    </a:lnTo>
                    <a:lnTo>
                      <a:pt x="118" y="31"/>
                    </a:lnTo>
                    <a:lnTo>
                      <a:pt x="117" y="32"/>
                    </a:lnTo>
                    <a:lnTo>
                      <a:pt x="115" y="34"/>
                    </a:lnTo>
                    <a:lnTo>
                      <a:pt x="113" y="34"/>
                    </a:lnTo>
                    <a:lnTo>
                      <a:pt x="110" y="33"/>
                    </a:lnTo>
                    <a:lnTo>
                      <a:pt x="108" y="31"/>
                    </a:lnTo>
                    <a:lnTo>
                      <a:pt x="105" y="31"/>
                    </a:lnTo>
                    <a:lnTo>
                      <a:pt x="105" y="34"/>
                    </a:lnTo>
                    <a:lnTo>
                      <a:pt x="84" y="31"/>
                    </a:lnTo>
                    <a:lnTo>
                      <a:pt x="63" y="29"/>
                    </a:lnTo>
                    <a:lnTo>
                      <a:pt x="58" y="27"/>
                    </a:lnTo>
                    <a:lnTo>
                      <a:pt x="55" y="24"/>
                    </a:lnTo>
                    <a:lnTo>
                      <a:pt x="53" y="23"/>
                    </a:lnTo>
                    <a:lnTo>
                      <a:pt x="41" y="23"/>
                    </a:lnTo>
                    <a:lnTo>
                      <a:pt x="30" y="21"/>
                    </a:lnTo>
                    <a:lnTo>
                      <a:pt x="16" y="21"/>
                    </a:lnTo>
                    <a:lnTo>
                      <a:pt x="14" y="19"/>
                    </a:lnTo>
                    <a:lnTo>
                      <a:pt x="11" y="17"/>
                    </a:lnTo>
                    <a:lnTo>
                      <a:pt x="9" y="13"/>
                    </a:lnTo>
                    <a:lnTo>
                      <a:pt x="6" y="12"/>
                    </a:lnTo>
                    <a:lnTo>
                      <a:pt x="4" y="9"/>
                    </a:lnTo>
                    <a:lnTo>
                      <a:pt x="0" y="9"/>
                    </a:lnTo>
                    <a:lnTo>
                      <a:pt x="0" y="8"/>
                    </a:lnTo>
                    <a:lnTo>
                      <a:pt x="2" y="7"/>
                    </a:lnTo>
                    <a:lnTo>
                      <a:pt x="6" y="3"/>
                    </a:lnTo>
                    <a:lnTo>
                      <a:pt x="9" y="2"/>
                    </a:lnTo>
                    <a:lnTo>
                      <a:pt x="10" y="2"/>
                    </a:lnTo>
                    <a:lnTo>
                      <a:pt x="13" y="3"/>
                    </a:lnTo>
                    <a:lnTo>
                      <a:pt x="15" y="3"/>
                    </a:lnTo>
                    <a:lnTo>
                      <a:pt x="18" y="2"/>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302"/>
              <p:cNvSpPr>
                <a:spLocks/>
              </p:cNvSpPr>
              <p:nvPr/>
            </p:nvSpPr>
            <p:spPr bwMode="auto">
              <a:xfrm>
                <a:off x="8642186" y="4629759"/>
                <a:ext cx="74611" cy="16580"/>
              </a:xfrm>
              <a:custGeom>
                <a:avLst/>
                <a:gdLst/>
                <a:ahLst/>
                <a:cxnLst>
                  <a:cxn ang="0">
                    <a:pos x="36" y="0"/>
                  </a:cxn>
                  <a:cxn ang="0">
                    <a:pos x="34" y="3"/>
                  </a:cxn>
                  <a:cxn ang="0">
                    <a:pos x="30" y="5"/>
                  </a:cxn>
                  <a:cxn ang="0">
                    <a:pos x="27" y="6"/>
                  </a:cxn>
                  <a:cxn ang="0">
                    <a:pos x="24" y="8"/>
                  </a:cxn>
                  <a:cxn ang="0">
                    <a:pos x="1" y="8"/>
                  </a:cxn>
                  <a:cxn ang="0">
                    <a:pos x="0" y="6"/>
                  </a:cxn>
                  <a:cxn ang="0">
                    <a:pos x="0" y="3"/>
                  </a:cxn>
                  <a:cxn ang="0">
                    <a:pos x="2" y="1"/>
                  </a:cxn>
                  <a:cxn ang="0">
                    <a:pos x="11" y="1"/>
                  </a:cxn>
                  <a:cxn ang="0">
                    <a:pos x="15" y="3"/>
                  </a:cxn>
                  <a:cxn ang="0">
                    <a:pos x="17" y="3"/>
                  </a:cxn>
                  <a:cxn ang="0">
                    <a:pos x="20" y="4"/>
                  </a:cxn>
                  <a:cxn ang="0">
                    <a:pos x="27" y="4"/>
                  </a:cxn>
                  <a:cxn ang="0">
                    <a:pos x="31" y="3"/>
                  </a:cxn>
                  <a:cxn ang="0">
                    <a:pos x="36" y="0"/>
                  </a:cxn>
                </a:cxnLst>
                <a:rect l="0" t="0" r="r" b="b"/>
                <a:pathLst>
                  <a:path w="36" h="8">
                    <a:moveTo>
                      <a:pt x="36" y="0"/>
                    </a:moveTo>
                    <a:lnTo>
                      <a:pt x="34" y="3"/>
                    </a:lnTo>
                    <a:lnTo>
                      <a:pt x="30" y="5"/>
                    </a:lnTo>
                    <a:lnTo>
                      <a:pt x="27" y="6"/>
                    </a:lnTo>
                    <a:lnTo>
                      <a:pt x="24" y="8"/>
                    </a:lnTo>
                    <a:lnTo>
                      <a:pt x="1" y="8"/>
                    </a:lnTo>
                    <a:lnTo>
                      <a:pt x="0" y="6"/>
                    </a:lnTo>
                    <a:lnTo>
                      <a:pt x="0" y="3"/>
                    </a:lnTo>
                    <a:lnTo>
                      <a:pt x="2" y="1"/>
                    </a:lnTo>
                    <a:lnTo>
                      <a:pt x="11" y="1"/>
                    </a:lnTo>
                    <a:lnTo>
                      <a:pt x="15" y="3"/>
                    </a:lnTo>
                    <a:lnTo>
                      <a:pt x="17" y="3"/>
                    </a:lnTo>
                    <a:lnTo>
                      <a:pt x="20" y="4"/>
                    </a:lnTo>
                    <a:lnTo>
                      <a:pt x="27" y="4"/>
                    </a:lnTo>
                    <a:lnTo>
                      <a:pt x="31"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303"/>
              <p:cNvSpPr>
                <a:spLocks/>
              </p:cNvSpPr>
              <p:nvPr/>
            </p:nvSpPr>
            <p:spPr bwMode="auto">
              <a:xfrm>
                <a:off x="8569647" y="4631831"/>
                <a:ext cx="51814" cy="18653"/>
              </a:xfrm>
              <a:custGeom>
                <a:avLst/>
                <a:gdLst/>
                <a:ahLst/>
                <a:cxnLst>
                  <a:cxn ang="0">
                    <a:pos x="15" y="0"/>
                  </a:cxn>
                  <a:cxn ang="0">
                    <a:pos x="25" y="0"/>
                  </a:cxn>
                  <a:cxn ang="0">
                    <a:pos x="25" y="7"/>
                  </a:cxn>
                  <a:cxn ang="0">
                    <a:pos x="21" y="7"/>
                  </a:cxn>
                  <a:cxn ang="0">
                    <a:pos x="17" y="5"/>
                  </a:cxn>
                  <a:cxn ang="0">
                    <a:pos x="15" y="7"/>
                  </a:cxn>
                  <a:cxn ang="0">
                    <a:pos x="14" y="8"/>
                  </a:cxn>
                  <a:cxn ang="0">
                    <a:pos x="11" y="9"/>
                  </a:cxn>
                  <a:cxn ang="0">
                    <a:pos x="6" y="9"/>
                  </a:cxn>
                  <a:cxn ang="0">
                    <a:pos x="2" y="8"/>
                  </a:cxn>
                  <a:cxn ang="0">
                    <a:pos x="1" y="8"/>
                  </a:cxn>
                  <a:cxn ang="0">
                    <a:pos x="0" y="7"/>
                  </a:cxn>
                  <a:cxn ang="0">
                    <a:pos x="0" y="4"/>
                  </a:cxn>
                  <a:cxn ang="0">
                    <a:pos x="1" y="3"/>
                  </a:cxn>
                  <a:cxn ang="0">
                    <a:pos x="12" y="3"/>
                  </a:cxn>
                  <a:cxn ang="0">
                    <a:pos x="15" y="4"/>
                  </a:cxn>
                  <a:cxn ang="0">
                    <a:pos x="15" y="0"/>
                  </a:cxn>
                </a:cxnLst>
                <a:rect l="0" t="0" r="r" b="b"/>
                <a:pathLst>
                  <a:path w="25" h="9">
                    <a:moveTo>
                      <a:pt x="15" y="0"/>
                    </a:moveTo>
                    <a:lnTo>
                      <a:pt x="25" y="0"/>
                    </a:lnTo>
                    <a:lnTo>
                      <a:pt x="25" y="7"/>
                    </a:lnTo>
                    <a:lnTo>
                      <a:pt x="21" y="7"/>
                    </a:lnTo>
                    <a:lnTo>
                      <a:pt x="17" y="5"/>
                    </a:lnTo>
                    <a:lnTo>
                      <a:pt x="15" y="7"/>
                    </a:lnTo>
                    <a:lnTo>
                      <a:pt x="14" y="8"/>
                    </a:lnTo>
                    <a:lnTo>
                      <a:pt x="11" y="9"/>
                    </a:lnTo>
                    <a:lnTo>
                      <a:pt x="6" y="9"/>
                    </a:lnTo>
                    <a:lnTo>
                      <a:pt x="2" y="8"/>
                    </a:lnTo>
                    <a:lnTo>
                      <a:pt x="1" y="8"/>
                    </a:lnTo>
                    <a:lnTo>
                      <a:pt x="0" y="7"/>
                    </a:lnTo>
                    <a:lnTo>
                      <a:pt x="0" y="4"/>
                    </a:lnTo>
                    <a:lnTo>
                      <a:pt x="1" y="3"/>
                    </a:lnTo>
                    <a:lnTo>
                      <a:pt x="12" y="3"/>
                    </a:lnTo>
                    <a:lnTo>
                      <a:pt x="15"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304"/>
              <p:cNvSpPr>
                <a:spLocks/>
              </p:cNvSpPr>
              <p:nvPr/>
            </p:nvSpPr>
            <p:spPr bwMode="auto">
              <a:xfrm>
                <a:off x="8623534" y="4656701"/>
                <a:ext cx="37305" cy="24870"/>
              </a:xfrm>
              <a:custGeom>
                <a:avLst/>
                <a:gdLst/>
                <a:ahLst/>
                <a:cxnLst>
                  <a:cxn ang="0">
                    <a:pos x="3" y="0"/>
                  </a:cxn>
                  <a:cxn ang="0">
                    <a:pos x="13" y="0"/>
                  </a:cxn>
                  <a:cxn ang="0">
                    <a:pos x="13" y="2"/>
                  </a:cxn>
                  <a:cxn ang="0">
                    <a:pos x="18" y="7"/>
                  </a:cxn>
                  <a:cxn ang="0">
                    <a:pos x="18" y="10"/>
                  </a:cxn>
                  <a:cxn ang="0">
                    <a:pos x="15" y="12"/>
                  </a:cxn>
                  <a:cxn ang="0">
                    <a:pos x="13" y="12"/>
                  </a:cxn>
                  <a:cxn ang="0">
                    <a:pos x="11" y="10"/>
                  </a:cxn>
                  <a:cxn ang="0">
                    <a:pos x="11" y="7"/>
                  </a:cxn>
                  <a:cxn ang="0">
                    <a:pos x="4" y="7"/>
                  </a:cxn>
                  <a:cxn ang="0">
                    <a:pos x="1" y="6"/>
                  </a:cxn>
                  <a:cxn ang="0">
                    <a:pos x="0" y="5"/>
                  </a:cxn>
                  <a:cxn ang="0">
                    <a:pos x="0" y="1"/>
                  </a:cxn>
                  <a:cxn ang="0">
                    <a:pos x="3" y="0"/>
                  </a:cxn>
                </a:cxnLst>
                <a:rect l="0" t="0" r="r" b="b"/>
                <a:pathLst>
                  <a:path w="18" h="12">
                    <a:moveTo>
                      <a:pt x="3" y="0"/>
                    </a:moveTo>
                    <a:lnTo>
                      <a:pt x="13" y="0"/>
                    </a:lnTo>
                    <a:lnTo>
                      <a:pt x="13" y="2"/>
                    </a:lnTo>
                    <a:lnTo>
                      <a:pt x="18" y="7"/>
                    </a:lnTo>
                    <a:lnTo>
                      <a:pt x="18" y="10"/>
                    </a:lnTo>
                    <a:lnTo>
                      <a:pt x="15" y="12"/>
                    </a:lnTo>
                    <a:lnTo>
                      <a:pt x="13" y="12"/>
                    </a:lnTo>
                    <a:lnTo>
                      <a:pt x="11" y="10"/>
                    </a:lnTo>
                    <a:lnTo>
                      <a:pt x="11" y="7"/>
                    </a:lnTo>
                    <a:lnTo>
                      <a:pt x="4" y="7"/>
                    </a:lnTo>
                    <a:lnTo>
                      <a:pt x="1" y="6"/>
                    </a:lnTo>
                    <a:lnTo>
                      <a:pt x="0" y="5"/>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305"/>
              <p:cNvSpPr>
                <a:spLocks/>
              </p:cNvSpPr>
              <p:nvPr/>
            </p:nvSpPr>
            <p:spPr bwMode="auto">
              <a:xfrm>
                <a:off x="8550996" y="4631831"/>
                <a:ext cx="14508" cy="14508"/>
              </a:xfrm>
              <a:custGeom>
                <a:avLst/>
                <a:gdLst/>
                <a:ahLst/>
                <a:cxnLst>
                  <a:cxn ang="0">
                    <a:pos x="0" y="0"/>
                  </a:cxn>
                  <a:cxn ang="0">
                    <a:pos x="5" y="0"/>
                  </a:cxn>
                  <a:cxn ang="0">
                    <a:pos x="5" y="2"/>
                  </a:cxn>
                  <a:cxn ang="0">
                    <a:pos x="6" y="3"/>
                  </a:cxn>
                  <a:cxn ang="0">
                    <a:pos x="7" y="3"/>
                  </a:cxn>
                  <a:cxn ang="0">
                    <a:pos x="6" y="5"/>
                  </a:cxn>
                  <a:cxn ang="0">
                    <a:pos x="5" y="7"/>
                  </a:cxn>
                  <a:cxn ang="0">
                    <a:pos x="2" y="7"/>
                  </a:cxn>
                  <a:cxn ang="0">
                    <a:pos x="0" y="4"/>
                  </a:cxn>
                  <a:cxn ang="0">
                    <a:pos x="0" y="0"/>
                  </a:cxn>
                </a:cxnLst>
                <a:rect l="0" t="0" r="r" b="b"/>
                <a:pathLst>
                  <a:path w="7" h="7">
                    <a:moveTo>
                      <a:pt x="0" y="0"/>
                    </a:moveTo>
                    <a:lnTo>
                      <a:pt x="5" y="0"/>
                    </a:lnTo>
                    <a:lnTo>
                      <a:pt x="5" y="2"/>
                    </a:lnTo>
                    <a:lnTo>
                      <a:pt x="6" y="3"/>
                    </a:lnTo>
                    <a:lnTo>
                      <a:pt x="7" y="3"/>
                    </a:lnTo>
                    <a:lnTo>
                      <a:pt x="6" y="5"/>
                    </a:lnTo>
                    <a:lnTo>
                      <a:pt x="5" y="7"/>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306"/>
              <p:cNvSpPr>
                <a:spLocks/>
              </p:cNvSpPr>
              <p:nvPr/>
            </p:nvSpPr>
            <p:spPr bwMode="auto">
              <a:xfrm>
                <a:off x="8729232" y="4638049"/>
                <a:ext cx="87046" cy="45595"/>
              </a:xfrm>
              <a:custGeom>
                <a:avLst/>
                <a:gdLst/>
                <a:ahLst/>
                <a:cxnLst>
                  <a:cxn ang="0">
                    <a:pos x="29" y="0"/>
                  </a:cxn>
                  <a:cxn ang="0">
                    <a:pos x="37" y="0"/>
                  </a:cxn>
                  <a:cxn ang="0">
                    <a:pos x="42" y="1"/>
                  </a:cxn>
                  <a:cxn ang="0">
                    <a:pos x="36" y="6"/>
                  </a:cxn>
                  <a:cxn ang="0">
                    <a:pos x="26" y="9"/>
                  </a:cxn>
                  <a:cxn ang="0">
                    <a:pos x="18" y="10"/>
                  </a:cxn>
                  <a:cxn ang="0">
                    <a:pos x="17" y="10"/>
                  </a:cxn>
                  <a:cxn ang="0">
                    <a:pos x="17" y="15"/>
                  </a:cxn>
                  <a:cxn ang="0">
                    <a:pos x="14" y="17"/>
                  </a:cxn>
                  <a:cxn ang="0">
                    <a:pos x="11" y="20"/>
                  </a:cxn>
                  <a:cxn ang="0">
                    <a:pos x="3" y="22"/>
                  </a:cxn>
                  <a:cxn ang="0">
                    <a:pos x="0" y="20"/>
                  </a:cxn>
                  <a:cxn ang="0">
                    <a:pos x="0" y="15"/>
                  </a:cxn>
                  <a:cxn ang="0">
                    <a:pos x="4" y="11"/>
                  </a:cxn>
                  <a:cxn ang="0">
                    <a:pos x="9" y="9"/>
                  </a:cxn>
                  <a:cxn ang="0">
                    <a:pos x="12" y="9"/>
                  </a:cxn>
                  <a:cxn ang="0">
                    <a:pos x="14" y="7"/>
                  </a:cxn>
                  <a:cxn ang="0">
                    <a:pos x="16" y="7"/>
                  </a:cxn>
                  <a:cxn ang="0">
                    <a:pos x="16" y="4"/>
                  </a:cxn>
                  <a:cxn ang="0">
                    <a:pos x="22" y="1"/>
                  </a:cxn>
                  <a:cxn ang="0">
                    <a:pos x="29" y="0"/>
                  </a:cxn>
                </a:cxnLst>
                <a:rect l="0" t="0" r="r" b="b"/>
                <a:pathLst>
                  <a:path w="42" h="22">
                    <a:moveTo>
                      <a:pt x="29" y="0"/>
                    </a:moveTo>
                    <a:lnTo>
                      <a:pt x="37" y="0"/>
                    </a:lnTo>
                    <a:lnTo>
                      <a:pt x="42" y="1"/>
                    </a:lnTo>
                    <a:lnTo>
                      <a:pt x="36" y="6"/>
                    </a:lnTo>
                    <a:lnTo>
                      <a:pt x="26" y="9"/>
                    </a:lnTo>
                    <a:lnTo>
                      <a:pt x="18" y="10"/>
                    </a:lnTo>
                    <a:lnTo>
                      <a:pt x="17" y="10"/>
                    </a:lnTo>
                    <a:lnTo>
                      <a:pt x="17" y="15"/>
                    </a:lnTo>
                    <a:lnTo>
                      <a:pt x="14" y="17"/>
                    </a:lnTo>
                    <a:lnTo>
                      <a:pt x="11" y="20"/>
                    </a:lnTo>
                    <a:lnTo>
                      <a:pt x="3" y="22"/>
                    </a:lnTo>
                    <a:lnTo>
                      <a:pt x="0" y="20"/>
                    </a:lnTo>
                    <a:lnTo>
                      <a:pt x="0" y="15"/>
                    </a:lnTo>
                    <a:lnTo>
                      <a:pt x="4" y="11"/>
                    </a:lnTo>
                    <a:lnTo>
                      <a:pt x="9" y="9"/>
                    </a:lnTo>
                    <a:lnTo>
                      <a:pt x="12" y="9"/>
                    </a:lnTo>
                    <a:lnTo>
                      <a:pt x="14" y="7"/>
                    </a:lnTo>
                    <a:lnTo>
                      <a:pt x="16" y="7"/>
                    </a:lnTo>
                    <a:lnTo>
                      <a:pt x="16" y="4"/>
                    </a:lnTo>
                    <a:lnTo>
                      <a:pt x="22"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307"/>
              <p:cNvSpPr>
                <a:spLocks/>
              </p:cNvSpPr>
              <p:nvPr/>
            </p:nvSpPr>
            <p:spPr bwMode="auto">
              <a:xfrm>
                <a:off x="8789335" y="4505408"/>
                <a:ext cx="24870" cy="20725"/>
              </a:xfrm>
              <a:custGeom>
                <a:avLst/>
                <a:gdLst/>
                <a:ahLst/>
                <a:cxnLst>
                  <a:cxn ang="0">
                    <a:pos x="3" y="0"/>
                  </a:cxn>
                  <a:cxn ang="0">
                    <a:pos x="5" y="0"/>
                  </a:cxn>
                  <a:cxn ang="0">
                    <a:pos x="7" y="1"/>
                  </a:cxn>
                  <a:cxn ang="0">
                    <a:pos x="12" y="3"/>
                  </a:cxn>
                  <a:cxn ang="0">
                    <a:pos x="12" y="6"/>
                  </a:cxn>
                  <a:cxn ang="0">
                    <a:pos x="10" y="7"/>
                  </a:cxn>
                  <a:cxn ang="0">
                    <a:pos x="9" y="10"/>
                  </a:cxn>
                  <a:cxn ang="0">
                    <a:pos x="8" y="10"/>
                  </a:cxn>
                  <a:cxn ang="0">
                    <a:pos x="3" y="7"/>
                  </a:cxn>
                  <a:cxn ang="0">
                    <a:pos x="0" y="2"/>
                  </a:cxn>
                  <a:cxn ang="0">
                    <a:pos x="0" y="1"/>
                  </a:cxn>
                  <a:cxn ang="0">
                    <a:pos x="3" y="0"/>
                  </a:cxn>
                </a:cxnLst>
                <a:rect l="0" t="0" r="r" b="b"/>
                <a:pathLst>
                  <a:path w="12" h="10">
                    <a:moveTo>
                      <a:pt x="3" y="0"/>
                    </a:moveTo>
                    <a:lnTo>
                      <a:pt x="5" y="0"/>
                    </a:lnTo>
                    <a:lnTo>
                      <a:pt x="7" y="1"/>
                    </a:lnTo>
                    <a:lnTo>
                      <a:pt x="12" y="3"/>
                    </a:lnTo>
                    <a:lnTo>
                      <a:pt x="12" y="6"/>
                    </a:lnTo>
                    <a:lnTo>
                      <a:pt x="10" y="7"/>
                    </a:lnTo>
                    <a:lnTo>
                      <a:pt x="9" y="10"/>
                    </a:lnTo>
                    <a:lnTo>
                      <a:pt x="8" y="10"/>
                    </a:lnTo>
                    <a:lnTo>
                      <a:pt x="3" y="7"/>
                    </a:lnTo>
                    <a:lnTo>
                      <a:pt x="0"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309"/>
              <p:cNvSpPr>
                <a:spLocks/>
              </p:cNvSpPr>
              <p:nvPr/>
            </p:nvSpPr>
            <p:spPr bwMode="auto">
              <a:xfrm>
                <a:off x="8824569" y="4374836"/>
                <a:ext cx="26945" cy="68394"/>
              </a:xfrm>
              <a:custGeom>
                <a:avLst/>
                <a:gdLst/>
                <a:ahLst/>
                <a:cxnLst>
                  <a:cxn ang="0">
                    <a:pos x="3" y="0"/>
                  </a:cxn>
                  <a:cxn ang="0">
                    <a:pos x="6" y="7"/>
                  </a:cxn>
                  <a:cxn ang="0">
                    <a:pos x="10" y="10"/>
                  </a:cxn>
                  <a:cxn ang="0">
                    <a:pos x="13" y="11"/>
                  </a:cxn>
                  <a:cxn ang="0">
                    <a:pos x="13" y="12"/>
                  </a:cxn>
                  <a:cxn ang="0">
                    <a:pos x="12" y="14"/>
                  </a:cxn>
                  <a:cxn ang="0">
                    <a:pos x="10" y="15"/>
                  </a:cxn>
                  <a:cxn ang="0">
                    <a:pos x="10" y="17"/>
                  </a:cxn>
                  <a:cxn ang="0">
                    <a:pos x="12" y="20"/>
                  </a:cxn>
                  <a:cxn ang="0">
                    <a:pos x="12" y="22"/>
                  </a:cxn>
                  <a:cxn ang="0">
                    <a:pos x="11" y="22"/>
                  </a:cxn>
                  <a:cxn ang="0">
                    <a:pos x="8" y="24"/>
                  </a:cxn>
                  <a:cxn ang="0">
                    <a:pos x="3" y="24"/>
                  </a:cxn>
                  <a:cxn ang="0">
                    <a:pos x="3" y="26"/>
                  </a:cxn>
                  <a:cxn ang="0">
                    <a:pos x="5" y="29"/>
                  </a:cxn>
                  <a:cxn ang="0">
                    <a:pos x="8" y="33"/>
                  </a:cxn>
                  <a:cxn ang="0">
                    <a:pos x="6" y="33"/>
                  </a:cxn>
                  <a:cxn ang="0">
                    <a:pos x="5" y="30"/>
                  </a:cxn>
                  <a:cxn ang="0">
                    <a:pos x="3" y="29"/>
                  </a:cxn>
                  <a:cxn ang="0">
                    <a:pos x="2" y="26"/>
                  </a:cxn>
                  <a:cxn ang="0">
                    <a:pos x="2" y="16"/>
                  </a:cxn>
                  <a:cxn ang="0">
                    <a:pos x="1" y="15"/>
                  </a:cxn>
                  <a:cxn ang="0">
                    <a:pos x="0" y="12"/>
                  </a:cxn>
                  <a:cxn ang="0">
                    <a:pos x="0" y="4"/>
                  </a:cxn>
                  <a:cxn ang="0">
                    <a:pos x="3" y="0"/>
                  </a:cxn>
                </a:cxnLst>
                <a:rect l="0" t="0" r="r" b="b"/>
                <a:pathLst>
                  <a:path w="13" h="33">
                    <a:moveTo>
                      <a:pt x="3" y="0"/>
                    </a:moveTo>
                    <a:lnTo>
                      <a:pt x="6" y="7"/>
                    </a:lnTo>
                    <a:lnTo>
                      <a:pt x="10" y="10"/>
                    </a:lnTo>
                    <a:lnTo>
                      <a:pt x="13" y="11"/>
                    </a:lnTo>
                    <a:lnTo>
                      <a:pt x="13" y="12"/>
                    </a:lnTo>
                    <a:lnTo>
                      <a:pt x="12" y="14"/>
                    </a:lnTo>
                    <a:lnTo>
                      <a:pt x="10" y="15"/>
                    </a:lnTo>
                    <a:lnTo>
                      <a:pt x="10" y="17"/>
                    </a:lnTo>
                    <a:lnTo>
                      <a:pt x="12" y="20"/>
                    </a:lnTo>
                    <a:lnTo>
                      <a:pt x="12" y="22"/>
                    </a:lnTo>
                    <a:lnTo>
                      <a:pt x="11" y="22"/>
                    </a:lnTo>
                    <a:lnTo>
                      <a:pt x="8" y="24"/>
                    </a:lnTo>
                    <a:lnTo>
                      <a:pt x="3" y="24"/>
                    </a:lnTo>
                    <a:lnTo>
                      <a:pt x="3" y="26"/>
                    </a:lnTo>
                    <a:lnTo>
                      <a:pt x="5" y="29"/>
                    </a:lnTo>
                    <a:lnTo>
                      <a:pt x="8" y="33"/>
                    </a:lnTo>
                    <a:lnTo>
                      <a:pt x="6" y="33"/>
                    </a:lnTo>
                    <a:lnTo>
                      <a:pt x="5" y="30"/>
                    </a:lnTo>
                    <a:lnTo>
                      <a:pt x="3" y="29"/>
                    </a:lnTo>
                    <a:lnTo>
                      <a:pt x="2" y="26"/>
                    </a:lnTo>
                    <a:lnTo>
                      <a:pt x="2" y="16"/>
                    </a:lnTo>
                    <a:lnTo>
                      <a:pt x="1" y="15"/>
                    </a:lnTo>
                    <a:lnTo>
                      <a:pt x="0" y="12"/>
                    </a:lnTo>
                    <a:lnTo>
                      <a:pt x="0" y="4"/>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310"/>
              <p:cNvSpPr>
                <a:spLocks/>
              </p:cNvSpPr>
              <p:nvPr/>
            </p:nvSpPr>
            <p:spPr bwMode="auto">
              <a:xfrm>
                <a:off x="8884672" y="4706442"/>
                <a:ext cx="33161" cy="12435"/>
              </a:xfrm>
              <a:custGeom>
                <a:avLst/>
                <a:gdLst/>
                <a:ahLst/>
                <a:cxnLst>
                  <a:cxn ang="0">
                    <a:pos x="12" y="0"/>
                  </a:cxn>
                  <a:cxn ang="0">
                    <a:pos x="16" y="0"/>
                  </a:cxn>
                  <a:cxn ang="0">
                    <a:pos x="16" y="6"/>
                  </a:cxn>
                  <a:cxn ang="0">
                    <a:pos x="8" y="6"/>
                  </a:cxn>
                  <a:cxn ang="0">
                    <a:pos x="5" y="5"/>
                  </a:cxn>
                  <a:cxn ang="0">
                    <a:pos x="0" y="2"/>
                  </a:cxn>
                  <a:cxn ang="0">
                    <a:pos x="5" y="1"/>
                  </a:cxn>
                  <a:cxn ang="0">
                    <a:pos x="8" y="1"/>
                  </a:cxn>
                  <a:cxn ang="0">
                    <a:pos x="12" y="0"/>
                  </a:cxn>
                </a:cxnLst>
                <a:rect l="0" t="0" r="r" b="b"/>
                <a:pathLst>
                  <a:path w="16" h="6">
                    <a:moveTo>
                      <a:pt x="12" y="0"/>
                    </a:moveTo>
                    <a:lnTo>
                      <a:pt x="16" y="0"/>
                    </a:lnTo>
                    <a:lnTo>
                      <a:pt x="16" y="6"/>
                    </a:lnTo>
                    <a:lnTo>
                      <a:pt x="8" y="6"/>
                    </a:lnTo>
                    <a:lnTo>
                      <a:pt x="5" y="5"/>
                    </a:lnTo>
                    <a:lnTo>
                      <a:pt x="0" y="2"/>
                    </a:lnTo>
                    <a:lnTo>
                      <a:pt x="5" y="1"/>
                    </a:lnTo>
                    <a:lnTo>
                      <a:pt x="8"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311"/>
              <p:cNvSpPr>
                <a:spLocks/>
              </p:cNvSpPr>
              <p:nvPr/>
            </p:nvSpPr>
            <p:spPr bwMode="auto">
              <a:xfrm>
                <a:off x="8698145" y="4194527"/>
                <a:ext cx="107772" cy="101554"/>
              </a:xfrm>
              <a:custGeom>
                <a:avLst/>
                <a:gdLst/>
                <a:ahLst/>
                <a:cxnLst>
                  <a:cxn ang="0">
                    <a:pos x="41" y="0"/>
                  </a:cxn>
                  <a:cxn ang="0">
                    <a:pos x="46" y="8"/>
                  </a:cxn>
                  <a:cxn ang="0">
                    <a:pos x="51" y="25"/>
                  </a:cxn>
                  <a:cxn ang="0">
                    <a:pos x="52" y="33"/>
                  </a:cxn>
                  <a:cxn ang="0">
                    <a:pos x="49" y="36"/>
                  </a:cxn>
                  <a:cxn ang="0">
                    <a:pos x="48" y="42"/>
                  </a:cxn>
                  <a:cxn ang="0">
                    <a:pos x="43" y="35"/>
                  </a:cxn>
                  <a:cxn ang="0">
                    <a:pos x="42" y="33"/>
                  </a:cxn>
                  <a:cxn ang="0">
                    <a:pos x="39" y="33"/>
                  </a:cxn>
                  <a:cxn ang="0">
                    <a:pos x="38" y="35"/>
                  </a:cxn>
                  <a:cxn ang="0">
                    <a:pos x="42" y="42"/>
                  </a:cxn>
                  <a:cxn ang="0">
                    <a:pos x="41" y="48"/>
                  </a:cxn>
                  <a:cxn ang="0">
                    <a:pos x="38" y="49"/>
                  </a:cxn>
                  <a:cxn ang="0">
                    <a:pos x="36" y="45"/>
                  </a:cxn>
                  <a:cxn ang="0">
                    <a:pos x="32" y="47"/>
                  </a:cxn>
                  <a:cxn ang="0">
                    <a:pos x="24" y="42"/>
                  </a:cxn>
                  <a:cxn ang="0">
                    <a:pos x="23" y="31"/>
                  </a:cxn>
                  <a:cxn ang="0">
                    <a:pos x="24" y="28"/>
                  </a:cxn>
                  <a:cxn ang="0">
                    <a:pos x="18" y="25"/>
                  </a:cxn>
                  <a:cxn ang="0">
                    <a:pos x="17" y="29"/>
                  </a:cxn>
                  <a:cxn ang="0">
                    <a:pos x="14" y="29"/>
                  </a:cxn>
                  <a:cxn ang="0">
                    <a:pos x="10" y="28"/>
                  </a:cxn>
                  <a:cxn ang="0">
                    <a:pos x="7" y="30"/>
                  </a:cxn>
                  <a:cxn ang="0">
                    <a:pos x="5" y="35"/>
                  </a:cxn>
                  <a:cxn ang="0">
                    <a:pos x="3" y="40"/>
                  </a:cxn>
                  <a:cxn ang="0">
                    <a:pos x="2" y="35"/>
                  </a:cxn>
                  <a:cxn ang="0">
                    <a:pos x="3" y="33"/>
                  </a:cxn>
                  <a:cxn ang="0">
                    <a:pos x="2" y="30"/>
                  </a:cxn>
                  <a:cxn ang="0">
                    <a:pos x="2" y="26"/>
                  </a:cxn>
                  <a:cxn ang="0">
                    <a:pos x="3" y="23"/>
                  </a:cxn>
                  <a:cxn ang="0">
                    <a:pos x="5" y="20"/>
                  </a:cxn>
                  <a:cxn ang="0">
                    <a:pos x="9" y="18"/>
                  </a:cxn>
                  <a:cxn ang="0">
                    <a:pos x="12" y="14"/>
                  </a:cxn>
                  <a:cxn ang="0">
                    <a:pos x="18" y="13"/>
                  </a:cxn>
                  <a:cxn ang="0">
                    <a:pos x="21" y="16"/>
                  </a:cxn>
                  <a:cxn ang="0">
                    <a:pos x="26" y="18"/>
                  </a:cxn>
                  <a:cxn ang="0">
                    <a:pos x="27" y="14"/>
                  </a:cxn>
                  <a:cxn ang="0">
                    <a:pos x="28" y="11"/>
                  </a:cxn>
                  <a:cxn ang="0">
                    <a:pos x="32" y="10"/>
                  </a:cxn>
                  <a:cxn ang="0">
                    <a:pos x="36" y="9"/>
                  </a:cxn>
                  <a:cxn ang="0">
                    <a:pos x="37" y="4"/>
                  </a:cxn>
                  <a:cxn ang="0">
                    <a:pos x="38" y="0"/>
                  </a:cxn>
                </a:cxnLst>
                <a:rect l="0" t="0" r="r" b="b"/>
                <a:pathLst>
                  <a:path w="52" h="49">
                    <a:moveTo>
                      <a:pt x="38" y="0"/>
                    </a:moveTo>
                    <a:lnTo>
                      <a:pt x="41" y="0"/>
                    </a:lnTo>
                    <a:lnTo>
                      <a:pt x="43" y="3"/>
                    </a:lnTo>
                    <a:lnTo>
                      <a:pt x="46" y="8"/>
                    </a:lnTo>
                    <a:lnTo>
                      <a:pt x="49" y="16"/>
                    </a:lnTo>
                    <a:lnTo>
                      <a:pt x="51" y="25"/>
                    </a:lnTo>
                    <a:lnTo>
                      <a:pt x="52" y="30"/>
                    </a:lnTo>
                    <a:lnTo>
                      <a:pt x="52" y="33"/>
                    </a:lnTo>
                    <a:lnTo>
                      <a:pt x="51" y="34"/>
                    </a:lnTo>
                    <a:lnTo>
                      <a:pt x="49" y="36"/>
                    </a:lnTo>
                    <a:lnTo>
                      <a:pt x="48" y="38"/>
                    </a:lnTo>
                    <a:lnTo>
                      <a:pt x="48" y="42"/>
                    </a:lnTo>
                    <a:lnTo>
                      <a:pt x="44" y="38"/>
                    </a:lnTo>
                    <a:lnTo>
                      <a:pt x="43" y="35"/>
                    </a:lnTo>
                    <a:lnTo>
                      <a:pt x="43" y="33"/>
                    </a:lnTo>
                    <a:lnTo>
                      <a:pt x="42" y="33"/>
                    </a:lnTo>
                    <a:lnTo>
                      <a:pt x="41" y="31"/>
                    </a:lnTo>
                    <a:lnTo>
                      <a:pt x="39" y="33"/>
                    </a:lnTo>
                    <a:lnTo>
                      <a:pt x="39" y="34"/>
                    </a:lnTo>
                    <a:lnTo>
                      <a:pt x="38" y="35"/>
                    </a:lnTo>
                    <a:lnTo>
                      <a:pt x="38" y="38"/>
                    </a:lnTo>
                    <a:lnTo>
                      <a:pt x="42" y="42"/>
                    </a:lnTo>
                    <a:lnTo>
                      <a:pt x="42" y="45"/>
                    </a:lnTo>
                    <a:lnTo>
                      <a:pt x="41" y="48"/>
                    </a:lnTo>
                    <a:lnTo>
                      <a:pt x="39" y="49"/>
                    </a:lnTo>
                    <a:lnTo>
                      <a:pt x="38" y="49"/>
                    </a:lnTo>
                    <a:lnTo>
                      <a:pt x="36" y="47"/>
                    </a:lnTo>
                    <a:lnTo>
                      <a:pt x="36" y="45"/>
                    </a:lnTo>
                    <a:lnTo>
                      <a:pt x="34" y="47"/>
                    </a:lnTo>
                    <a:lnTo>
                      <a:pt x="32" y="47"/>
                    </a:lnTo>
                    <a:lnTo>
                      <a:pt x="27" y="44"/>
                    </a:lnTo>
                    <a:lnTo>
                      <a:pt x="24" y="42"/>
                    </a:lnTo>
                    <a:lnTo>
                      <a:pt x="23" y="38"/>
                    </a:lnTo>
                    <a:lnTo>
                      <a:pt x="23" y="31"/>
                    </a:lnTo>
                    <a:lnTo>
                      <a:pt x="24" y="30"/>
                    </a:lnTo>
                    <a:lnTo>
                      <a:pt x="24" y="28"/>
                    </a:lnTo>
                    <a:lnTo>
                      <a:pt x="23" y="25"/>
                    </a:lnTo>
                    <a:lnTo>
                      <a:pt x="18" y="25"/>
                    </a:lnTo>
                    <a:lnTo>
                      <a:pt x="18" y="29"/>
                    </a:lnTo>
                    <a:lnTo>
                      <a:pt x="17" y="29"/>
                    </a:lnTo>
                    <a:lnTo>
                      <a:pt x="14" y="26"/>
                    </a:lnTo>
                    <a:lnTo>
                      <a:pt x="14" y="29"/>
                    </a:lnTo>
                    <a:lnTo>
                      <a:pt x="12" y="29"/>
                    </a:lnTo>
                    <a:lnTo>
                      <a:pt x="10" y="28"/>
                    </a:lnTo>
                    <a:lnTo>
                      <a:pt x="9" y="25"/>
                    </a:lnTo>
                    <a:lnTo>
                      <a:pt x="7" y="30"/>
                    </a:lnTo>
                    <a:lnTo>
                      <a:pt x="7" y="33"/>
                    </a:lnTo>
                    <a:lnTo>
                      <a:pt x="5" y="35"/>
                    </a:lnTo>
                    <a:lnTo>
                      <a:pt x="5" y="38"/>
                    </a:lnTo>
                    <a:lnTo>
                      <a:pt x="3" y="40"/>
                    </a:lnTo>
                    <a:lnTo>
                      <a:pt x="2" y="40"/>
                    </a:lnTo>
                    <a:lnTo>
                      <a:pt x="2" y="35"/>
                    </a:lnTo>
                    <a:lnTo>
                      <a:pt x="3" y="34"/>
                    </a:lnTo>
                    <a:lnTo>
                      <a:pt x="3" y="33"/>
                    </a:lnTo>
                    <a:lnTo>
                      <a:pt x="2" y="31"/>
                    </a:lnTo>
                    <a:lnTo>
                      <a:pt x="2" y="30"/>
                    </a:lnTo>
                    <a:lnTo>
                      <a:pt x="0" y="29"/>
                    </a:lnTo>
                    <a:lnTo>
                      <a:pt x="2" y="26"/>
                    </a:lnTo>
                    <a:lnTo>
                      <a:pt x="2" y="25"/>
                    </a:lnTo>
                    <a:lnTo>
                      <a:pt x="3" y="23"/>
                    </a:lnTo>
                    <a:lnTo>
                      <a:pt x="3" y="20"/>
                    </a:lnTo>
                    <a:lnTo>
                      <a:pt x="5" y="20"/>
                    </a:lnTo>
                    <a:lnTo>
                      <a:pt x="8" y="19"/>
                    </a:lnTo>
                    <a:lnTo>
                      <a:pt x="9" y="18"/>
                    </a:lnTo>
                    <a:lnTo>
                      <a:pt x="10" y="15"/>
                    </a:lnTo>
                    <a:lnTo>
                      <a:pt x="12" y="14"/>
                    </a:lnTo>
                    <a:lnTo>
                      <a:pt x="14" y="13"/>
                    </a:lnTo>
                    <a:lnTo>
                      <a:pt x="18" y="13"/>
                    </a:lnTo>
                    <a:lnTo>
                      <a:pt x="19" y="14"/>
                    </a:lnTo>
                    <a:lnTo>
                      <a:pt x="21" y="16"/>
                    </a:lnTo>
                    <a:lnTo>
                      <a:pt x="22" y="18"/>
                    </a:lnTo>
                    <a:lnTo>
                      <a:pt x="26" y="18"/>
                    </a:lnTo>
                    <a:lnTo>
                      <a:pt x="26" y="15"/>
                    </a:lnTo>
                    <a:lnTo>
                      <a:pt x="27" y="14"/>
                    </a:lnTo>
                    <a:lnTo>
                      <a:pt x="28" y="14"/>
                    </a:lnTo>
                    <a:lnTo>
                      <a:pt x="28" y="11"/>
                    </a:lnTo>
                    <a:lnTo>
                      <a:pt x="31" y="10"/>
                    </a:lnTo>
                    <a:lnTo>
                      <a:pt x="32" y="10"/>
                    </a:lnTo>
                    <a:lnTo>
                      <a:pt x="34" y="9"/>
                    </a:lnTo>
                    <a:lnTo>
                      <a:pt x="36" y="9"/>
                    </a:lnTo>
                    <a:lnTo>
                      <a:pt x="37" y="8"/>
                    </a:lnTo>
                    <a:lnTo>
                      <a:pt x="37" y="4"/>
                    </a:lnTo>
                    <a:lnTo>
                      <a:pt x="38"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312"/>
              <p:cNvSpPr>
                <a:spLocks/>
              </p:cNvSpPr>
              <p:nvPr/>
            </p:nvSpPr>
            <p:spPr bwMode="auto">
              <a:xfrm>
                <a:off x="8594517" y="4165511"/>
                <a:ext cx="55960" cy="58030"/>
              </a:xfrm>
              <a:custGeom>
                <a:avLst/>
                <a:gdLst/>
                <a:ahLst/>
                <a:cxnLst>
                  <a:cxn ang="0">
                    <a:pos x="24" y="0"/>
                  </a:cxn>
                  <a:cxn ang="0">
                    <a:pos x="24" y="3"/>
                  </a:cxn>
                  <a:cxn ang="0">
                    <a:pos x="25" y="4"/>
                  </a:cxn>
                  <a:cxn ang="0">
                    <a:pos x="25" y="5"/>
                  </a:cxn>
                  <a:cxn ang="0">
                    <a:pos x="27" y="6"/>
                  </a:cxn>
                  <a:cxn ang="0">
                    <a:pos x="24" y="9"/>
                  </a:cxn>
                  <a:cxn ang="0">
                    <a:pos x="23" y="9"/>
                  </a:cxn>
                  <a:cxn ang="0">
                    <a:pos x="23" y="10"/>
                  </a:cxn>
                  <a:cxn ang="0">
                    <a:pos x="20" y="11"/>
                  </a:cxn>
                  <a:cxn ang="0">
                    <a:pos x="19" y="13"/>
                  </a:cxn>
                  <a:cxn ang="0">
                    <a:pos x="17" y="13"/>
                  </a:cxn>
                  <a:cxn ang="0">
                    <a:pos x="15" y="17"/>
                  </a:cxn>
                  <a:cxn ang="0">
                    <a:pos x="10" y="24"/>
                  </a:cxn>
                  <a:cxn ang="0">
                    <a:pos x="7" y="27"/>
                  </a:cxn>
                  <a:cxn ang="0">
                    <a:pos x="4" y="28"/>
                  </a:cxn>
                  <a:cxn ang="0">
                    <a:pos x="0" y="28"/>
                  </a:cxn>
                  <a:cxn ang="0">
                    <a:pos x="5" y="20"/>
                  </a:cxn>
                  <a:cxn ang="0">
                    <a:pos x="18" y="10"/>
                  </a:cxn>
                  <a:cxn ang="0">
                    <a:pos x="22" y="5"/>
                  </a:cxn>
                  <a:cxn ang="0">
                    <a:pos x="23" y="4"/>
                  </a:cxn>
                  <a:cxn ang="0">
                    <a:pos x="23" y="1"/>
                  </a:cxn>
                  <a:cxn ang="0">
                    <a:pos x="24" y="0"/>
                  </a:cxn>
                </a:cxnLst>
                <a:rect l="0" t="0" r="r" b="b"/>
                <a:pathLst>
                  <a:path w="27" h="28">
                    <a:moveTo>
                      <a:pt x="24" y="0"/>
                    </a:moveTo>
                    <a:lnTo>
                      <a:pt x="24" y="3"/>
                    </a:lnTo>
                    <a:lnTo>
                      <a:pt x="25" y="4"/>
                    </a:lnTo>
                    <a:lnTo>
                      <a:pt x="25" y="5"/>
                    </a:lnTo>
                    <a:lnTo>
                      <a:pt x="27" y="6"/>
                    </a:lnTo>
                    <a:lnTo>
                      <a:pt x="24" y="9"/>
                    </a:lnTo>
                    <a:lnTo>
                      <a:pt x="23" y="9"/>
                    </a:lnTo>
                    <a:lnTo>
                      <a:pt x="23" y="10"/>
                    </a:lnTo>
                    <a:lnTo>
                      <a:pt x="20" y="11"/>
                    </a:lnTo>
                    <a:lnTo>
                      <a:pt x="19" y="13"/>
                    </a:lnTo>
                    <a:lnTo>
                      <a:pt x="17" y="13"/>
                    </a:lnTo>
                    <a:lnTo>
                      <a:pt x="15" y="17"/>
                    </a:lnTo>
                    <a:lnTo>
                      <a:pt x="10" y="24"/>
                    </a:lnTo>
                    <a:lnTo>
                      <a:pt x="7" y="27"/>
                    </a:lnTo>
                    <a:lnTo>
                      <a:pt x="4" y="28"/>
                    </a:lnTo>
                    <a:lnTo>
                      <a:pt x="0" y="28"/>
                    </a:lnTo>
                    <a:lnTo>
                      <a:pt x="5" y="20"/>
                    </a:lnTo>
                    <a:lnTo>
                      <a:pt x="18" y="10"/>
                    </a:lnTo>
                    <a:lnTo>
                      <a:pt x="22" y="5"/>
                    </a:lnTo>
                    <a:lnTo>
                      <a:pt x="23" y="4"/>
                    </a:lnTo>
                    <a:lnTo>
                      <a:pt x="23"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313"/>
              <p:cNvSpPr>
                <a:spLocks/>
              </p:cNvSpPr>
              <p:nvPr/>
            </p:nvSpPr>
            <p:spPr bwMode="auto">
              <a:xfrm>
                <a:off x="8640113" y="3981055"/>
                <a:ext cx="101556" cy="149221"/>
              </a:xfrm>
              <a:custGeom>
                <a:avLst/>
                <a:gdLst/>
                <a:ahLst/>
                <a:cxnLst>
                  <a:cxn ang="0">
                    <a:pos x="8" y="0"/>
                  </a:cxn>
                  <a:cxn ang="0">
                    <a:pos x="10" y="4"/>
                  </a:cxn>
                  <a:cxn ang="0">
                    <a:pos x="15" y="6"/>
                  </a:cxn>
                  <a:cxn ang="0">
                    <a:pos x="18" y="4"/>
                  </a:cxn>
                  <a:cxn ang="0">
                    <a:pos x="20" y="7"/>
                  </a:cxn>
                  <a:cxn ang="0">
                    <a:pos x="22" y="15"/>
                  </a:cxn>
                  <a:cxn ang="0">
                    <a:pos x="23" y="28"/>
                  </a:cxn>
                  <a:cxn ang="0">
                    <a:pos x="18" y="34"/>
                  </a:cxn>
                  <a:cxn ang="0">
                    <a:pos x="17" y="43"/>
                  </a:cxn>
                  <a:cxn ang="0">
                    <a:pos x="21" y="50"/>
                  </a:cxn>
                  <a:cxn ang="0">
                    <a:pos x="26" y="55"/>
                  </a:cxn>
                  <a:cxn ang="0">
                    <a:pos x="28" y="51"/>
                  </a:cxn>
                  <a:cxn ang="0">
                    <a:pos x="33" y="54"/>
                  </a:cxn>
                  <a:cxn ang="0">
                    <a:pos x="36" y="59"/>
                  </a:cxn>
                  <a:cxn ang="0">
                    <a:pos x="40" y="58"/>
                  </a:cxn>
                  <a:cxn ang="0">
                    <a:pos x="42" y="56"/>
                  </a:cxn>
                  <a:cxn ang="0">
                    <a:pos x="43" y="58"/>
                  </a:cxn>
                  <a:cxn ang="0">
                    <a:pos x="42" y="60"/>
                  </a:cxn>
                  <a:cxn ang="0">
                    <a:pos x="41" y="63"/>
                  </a:cxn>
                  <a:cxn ang="0">
                    <a:pos x="43" y="62"/>
                  </a:cxn>
                  <a:cxn ang="0">
                    <a:pos x="45" y="65"/>
                  </a:cxn>
                  <a:cxn ang="0">
                    <a:pos x="49" y="67"/>
                  </a:cxn>
                  <a:cxn ang="0">
                    <a:pos x="47" y="72"/>
                  </a:cxn>
                  <a:cxn ang="0">
                    <a:pos x="45" y="68"/>
                  </a:cxn>
                  <a:cxn ang="0">
                    <a:pos x="36" y="62"/>
                  </a:cxn>
                  <a:cxn ang="0">
                    <a:pos x="31" y="59"/>
                  </a:cxn>
                  <a:cxn ang="0">
                    <a:pos x="32" y="64"/>
                  </a:cxn>
                  <a:cxn ang="0">
                    <a:pos x="28" y="62"/>
                  </a:cxn>
                  <a:cxn ang="0">
                    <a:pos x="20" y="56"/>
                  </a:cxn>
                  <a:cxn ang="0">
                    <a:pos x="13" y="58"/>
                  </a:cxn>
                  <a:cxn ang="0">
                    <a:pos x="11" y="54"/>
                  </a:cxn>
                  <a:cxn ang="0">
                    <a:pos x="11" y="51"/>
                  </a:cxn>
                  <a:cxn ang="0">
                    <a:pos x="12" y="49"/>
                  </a:cxn>
                  <a:cxn ang="0">
                    <a:pos x="10" y="45"/>
                  </a:cxn>
                  <a:cxn ang="0">
                    <a:pos x="6" y="48"/>
                  </a:cxn>
                  <a:cxn ang="0">
                    <a:pos x="2" y="45"/>
                  </a:cxn>
                  <a:cxn ang="0">
                    <a:pos x="0" y="41"/>
                  </a:cxn>
                  <a:cxn ang="0">
                    <a:pos x="1" y="29"/>
                  </a:cxn>
                  <a:cxn ang="0">
                    <a:pos x="5" y="19"/>
                  </a:cxn>
                  <a:cxn ang="0">
                    <a:pos x="3" y="11"/>
                  </a:cxn>
                  <a:cxn ang="0">
                    <a:pos x="2" y="5"/>
                  </a:cxn>
                  <a:cxn ang="0">
                    <a:pos x="6" y="0"/>
                  </a:cxn>
                </a:cxnLst>
                <a:rect l="0" t="0" r="r" b="b"/>
                <a:pathLst>
                  <a:path w="49" h="72">
                    <a:moveTo>
                      <a:pt x="6" y="0"/>
                    </a:moveTo>
                    <a:lnTo>
                      <a:pt x="8" y="0"/>
                    </a:lnTo>
                    <a:lnTo>
                      <a:pt x="10" y="1"/>
                    </a:lnTo>
                    <a:lnTo>
                      <a:pt x="10" y="4"/>
                    </a:lnTo>
                    <a:lnTo>
                      <a:pt x="12" y="6"/>
                    </a:lnTo>
                    <a:lnTo>
                      <a:pt x="15" y="6"/>
                    </a:lnTo>
                    <a:lnTo>
                      <a:pt x="17" y="4"/>
                    </a:lnTo>
                    <a:lnTo>
                      <a:pt x="18" y="4"/>
                    </a:lnTo>
                    <a:lnTo>
                      <a:pt x="18" y="6"/>
                    </a:lnTo>
                    <a:lnTo>
                      <a:pt x="20" y="7"/>
                    </a:lnTo>
                    <a:lnTo>
                      <a:pt x="20" y="11"/>
                    </a:lnTo>
                    <a:lnTo>
                      <a:pt x="22" y="15"/>
                    </a:lnTo>
                    <a:lnTo>
                      <a:pt x="23" y="19"/>
                    </a:lnTo>
                    <a:lnTo>
                      <a:pt x="23" y="28"/>
                    </a:lnTo>
                    <a:lnTo>
                      <a:pt x="22" y="30"/>
                    </a:lnTo>
                    <a:lnTo>
                      <a:pt x="18" y="34"/>
                    </a:lnTo>
                    <a:lnTo>
                      <a:pt x="17" y="36"/>
                    </a:lnTo>
                    <a:lnTo>
                      <a:pt x="17" y="43"/>
                    </a:lnTo>
                    <a:lnTo>
                      <a:pt x="20" y="46"/>
                    </a:lnTo>
                    <a:lnTo>
                      <a:pt x="21" y="50"/>
                    </a:lnTo>
                    <a:lnTo>
                      <a:pt x="23" y="54"/>
                    </a:lnTo>
                    <a:lnTo>
                      <a:pt x="26" y="55"/>
                    </a:lnTo>
                    <a:lnTo>
                      <a:pt x="26" y="54"/>
                    </a:lnTo>
                    <a:lnTo>
                      <a:pt x="28" y="51"/>
                    </a:lnTo>
                    <a:lnTo>
                      <a:pt x="32" y="51"/>
                    </a:lnTo>
                    <a:lnTo>
                      <a:pt x="33" y="54"/>
                    </a:lnTo>
                    <a:lnTo>
                      <a:pt x="36" y="56"/>
                    </a:lnTo>
                    <a:lnTo>
                      <a:pt x="36" y="59"/>
                    </a:lnTo>
                    <a:lnTo>
                      <a:pt x="38" y="59"/>
                    </a:lnTo>
                    <a:lnTo>
                      <a:pt x="40" y="58"/>
                    </a:lnTo>
                    <a:lnTo>
                      <a:pt x="40" y="56"/>
                    </a:lnTo>
                    <a:lnTo>
                      <a:pt x="42" y="56"/>
                    </a:lnTo>
                    <a:lnTo>
                      <a:pt x="42" y="58"/>
                    </a:lnTo>
                    <a:lnTo>
                      <a:pt x="43" y="58"/>
                    </a:lnTo>
                    <a:lnTo>
                      <a:pt x="43" y="59"/>
                    </a:lnTo>
                    <a:lnTo>
                      <a:pt x="42" y="60"/>
                    </a:lnTo>
                    <a:lnTo>
                      <a:pt x="41" y="60"/>
                    </a:lnTo>
                    <a:lnTo>
                      <a:pt x="41" y="63"/>
                    </a:lnTo>
                    <a:lnTo>
                      <a:pt x="42" y="63"/>
                    </a:lnTo>
                    <a:lnTo>
                      <a:pt x="43" y="62"/>
                    </a:lnTo>
                    <a:lnTo>
                      <a:pt x="43" y="64"/>
                    </a:lnTo>
                    <a:lnTo>
                      <a:pt x="45" y="65"/>
                    </a:lnTo>
                    <a:lnTo>
                      <a:pt x="47" y="67"/>
                    </a:lnTo>
                    <a:lnTo>
                      <a:pt x="49" y="67"/>
                    </a:lnTo>
                    <a:lnTo>
                      <a:pt x="49" y="70"/>
                    </a:lnTo>
                    <a:lnTo>
                      <a:pt x="47" y="72"/>
                    </a:lnTo>
                    <a:lnTo>
                      <a:pt x="45" y="69"/>
                    </a:lnTo>
                    <a:lnTo>
                      <a:pt x="45" y="68"/>
                    </a:lnTo>
                    <a:lnTo>
                      <a:pt x="40" y="63"/>
                    </a:lnTo>
                    <a:lnTo>
                      <a:pt x="36" y="62"/>
                    </a:lnTo>
                    <a:lnTo>
                      <a:pt x="32" y="58"/>
                    </a:lnTo>
                    <a:lnTo>
                      <a:pt x="31" y="59"/>
                    </a:lnTo>
                    <a:lnTo>
                      <a:pt x="31" y="63"/>
                    </a:lnTo>
                    <a:lnTo>
                      <a:pt x="32" y="64"/>
                    </a:lnTo>
                    <a:lnTo>
                      <a:pt x="30" y="64"/>
                    </a:lnTo>
                    <a:lnTo>
                      <a:pt x="28" y="62"/>
                    </a:lnTo>
                    <a:lnTo>
                      <a:pt x="23" y="56"/>
                    </a:lnTo>
                    <a:lnTo>
                      <a:pt x="20" y="56"/>
                    </a:lnTo>
                    <a:lnTo>
                      <a:pt x="17" y="58"/>
                    </a:lnTo>
                    <a:lnTo>
                      <a:pt x="13" y="58"/>
                    </a:lnTo>
                    <a:lnTo>
                      <a:pt x="12" y="56"/>
                    </a:lnTo>
                    <a:lnTo>
                      <a:pt x="11" y="54"/>
                    </a:lnTo>
                    <a:lnTo>
                      <a:pt x="10" y="53"/>
                    </a:lnTo>
                    <a:lnTo>
                      <a:pt x="11" y="51"/>
                    </a:lnTo>
                    <a:lnTo>
                      <a:pt x="11" y="50"/>
                    </a:lnTo>
                    <a:lnTo>
                      <a:pt x="12" y="49"/>
                    </a:lnTo>
                    <a:lnTo>
                      <a:pt x="12" y="46"/>
                    </a:lnTo>
                    <a:lnTo>
                      <a:pt x="10" y="45"/>
                    </a:lnTo>
                    <a:lnTo>
                      <a:pt x="7" y="48"/>
                    </a:lnTo>
                    <a:lnTo>
                      <a:pt x="6" y="48"/>
                    </a:lnTo>
                    <a:lnTo>
                      <a:pt x="3" y="46"/>
                    </a:lnTo>
                    <a:lnTo>
                      <a:pt x="2" y="45"/>
                    </a:lnTo>
                    <a:lnTo>
                      <a:pt x="1" y="43"/>
                    </a:lnTo>
                    <a:lnTo>
                      <a:pt x="0" y="41"/>
                    </a:lnTo>
                    <a:lnTo>
                      <a:pt x="0" y="31"/>
                    </a:lnTo>
                    <a:lnTo>
                      <a:pt x="1" y="29"/>
                    </a:lnTo>
                    <a:lnTo>
                      <a:pt x="2" y="29"/>
                    </a:lnTo>
                    <a:lnTo>
                      <a:pt x="5" y="19"/>
                    </a:lnTo>
                    <a:lnTo>
                      <a:pt x="3" y="15"/>
                    </a:lnTo>
                    <a:lnTo>
                      <a:pt x="3" y="11"/>
                    </a:lnTo>
                    <a:lnTo>
                      <a:pt x="2" y="7"/>
                    </a:lnTo>
                    <a:lnTo>
                      <a:pt x="2" y="5"/>
                    </a:lnTo>
                    <a:lnTo>
                      <a:pt x="3"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315"/>
              <p:cNvSpPr>
                <a:spLocks/>
              </p:cNvSpPr>
              <p:nvPr/>
            </p:nvSpPr>
            <p:spPr bwMode="auto">
              <a:xfrm>
                <a:off x="8693999" y="4144786"/>
                <a:ext cx="29015" cy="37306"/>
              </a:xfrm>
              <a:custGeom>
                <a:avLst/>
                <a:gdLst/>
                <a:ahLst/>
                <a:cxnLst>
                  <a:cxn ang="0">
                    <a:pos x="2" y="0"/>
                  </a:cxn>
                  <a:cxn ang="0">
                    <a:pos x="4" y="1"/>
                  </a:cxn>
                  <a:cxn ang="0">
                    <a:pos x="6" y="3"/>
                  </a:cxn>
                  <a:cxn ang="0">
                    <a:pos x="9" y="3"/>
                  </a:cxn>
                  <a:cxn ang="0">
                    <a:pos x="11" y="4"/>
                  </a:cxn>
                  <a:cxn ang="0">
                    <a:pos x="14" y="6"/>
                  </a:cxn>
                  <a:cxn ang="0">
                    <a:pos x="12" y="10"/>
                  </a:cxn>
                  <a:cxn ang="0">
                    <a:pos x="7" y="15"/>
                  </a:cxn>
                  <a:cxn ang="0">
                    <a:pos x="4" y="16"/>
                  </a:cxn>
                  <a:cxn ang="0">
                    <a:pos x="1" y="18"/>
                  </a:cxn>
                  <a:cxn ang="0">
                    <a:pos x="1" y="9"/>
                  </a:cxn>
                  <a:cxn ang="0">
                    <a:pos x="0" y="5"/>
                  </a:cxn>
                  <a:cxn ang="0">
                    <a:pos x="0" y="3"/>
                  </a:cxn>
                  <a:cxn ang="0">
                    <a:pos x="2" y="0"/>
                  </a:cxn>
                </a:cxnLst>
                <a:rect l="0" t="0" r="r" b="b"/>
                <a:pathLst>
                  <a:path w="14" h="18">
                    <a:moveTo>
                      <a:pt x="2" y="0"/>
                    </a:moveTo>
                    <a:lnTo>
                      <a:pt x="4" y="1"/>
                    </a:lnTo>
                    <a:lnTo>
                      <a:pt x="6" y="3"/>
                    </a:lnTo>
                    <a:lnTo>
                      <a:pt x="9" y="3"/>
                    </a:lnTo>
                    <a:lnTo>
                      <a:pt x="11" y="4"/>
                    </a:lnTo>
                    <a:lnTo>
                      <a:pt x="14" y="6"/>
                    </a:lnTo>
                    <a:lnTo>
                      <a:pt x="12" y="10"/>
                    </a:lnTo>
                    <a:lnTo>
                      <a:pt x="7" y="15"/>
                    </a:lnTo>
                    <a:lnTo>
                      <a:pt x="4" y="16"/>
                    </a:lnTo>
                    <a:lnTo>
                      <a:pt x="1" y="18"/>
                    </a:lnTo>
                    <a:lnTo>
                      <a:pt x="1" y="9"/>
                    </a:lnTo>
                    <a:lnTo>
                      <a:pt x="0"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316"/>
              <p:cNvSpPr>
                <a:spLocks/>
              </p:cNvSpPr>
              <p:nvPr/>
            </p:nvSpPr>
            <p:spPr bwMode="auto">
              <a:xfrm>
                <a:off x="8708507" y="4167583"/>
                <a:ext cx="26945" cy="47668"/>
              </a:xfrm>
              <a:custGeom>
                <a:avLst/>
                <a:gdLst/>
                <a:ahLst/>
                <a:cxnLst>
                  <a:cxn ang="0">
                    <a:pos x="8" y="0"/>
                  </a:cxn>
                  <a:cxn ang="0">
                    <a:pos x="10" y="0"/>
                  </a:cxn>
                  <a:cxn ang="0">
                    <a:pos x="12" y="2"/>
                  </a:cxn>
                  <a:cxn ang="0">
                    <a:pos x="13" y="4"/>
                  </a:cxn>
                  <a:cxn ang="0">
                    <a:pos x="13" y="8"/>
                  </a:cxn>
                  <a:cxn ang="0">
                    <a:pos x="12" y="10"/>
                  </a:cxn>
                  <a:cxn ang="0">
                    <a:pos x="9" y="13"/>
                  </a:cxn>
                  <a:cxn ang="0">
                    <a:pos x="9" y="18"/>
                  </a:cxn>
                  <a:cxn ang="0">
                    <a:pos x="10" y="19"/>
                  </a:cxn>
                  <a:cxn ang="0">
                    <a:pos x="10" y="22"/>
                  </a:cxn>
                  <a:cxn ang="0">
                    <a:pos x="9" y="23"/>
                  </a:cxn>
                  <a:cxn ang="0">
                    <a:pos x="8" y="23"/>
                  </a:cxn>
                  <a:cxn ang="0">
                    <a:pos x="2" y="17"/>
                  </a:cxn>
                  <a:cxn ang="0">
                    <a:pos x="0" y="14"/>
                  </a:cxn>
                  <a:cxn ang="0">
                    <a:pos x="0" y="12"/>
                  </a:cxn>
                  <a:cxn ang="0">
                    <a:pos x="4" y="12"/>
                  </a:cxn>
                  <a:cxn ang="0">
                    <a:pos x="4" y="8"/>
                  </a:cxn>
                  <a:cxn ang="0">
                    <a:pos x="5" y="4"/>
                  </a:cxn>
                  <a:cxn ang="0">
                    <a:pos x="7" y="2"/>
                  </a:cxn>
                  <a:cxn ang="0">
                    <a:pos x="8" y="0"/>
                  </a:cxn>
                </a:cxnLst>
                <a:rect l="0" t="0" r="r" b="b"/>
                <a:pathLst>
                  <a:path w="13" h="23">
                    <a:moveTo>
                      <a:pt x="8" y="0"/>
                    </a:moveTo>
                    <a:lnTo>
                      <a:pt x="10" y="0"/>
                    </a:lnTo>
                    <a:lnTo>
                      <a:pt x="12" y="2"/>
                    </a:lnTo>
                    <a:lnTo>
                      <a:pt x="13" y="4"/>
                    </a:lnTo>
                    <a:lnTo>
                      <a:pt x="13" y="8"/>
                    </a:lnTo>
                    <a:lnTo>
                      <a:pt x="12" y="10"/>
                    </a:lnTo>
                    <a:lnTo>
                      <a:pt x="9" y="13"/>
                    </a:lnTo>
                    <a:lnTo>
                      <a:pt x="9" y="18"/>
                    </a:lnTo>
                    <a:lnTo>
                      <a:pt x="10" y="19"/>
                    </a:lnTo>
                    <a:lnTo>
                      <a:pt x="10" y="22"/>
                    </a:lnTo>
                    <a:lnTo>
                      <a:pt x="9" y="23"/>
                    </a:lnTo>
                    <a:lnTo>
                      <a:pt x="8" y="23"/>
                    </a:lnTo>
                    <a:lnTo>
                      <a:pt x="2" y="17"/>
                    </a:lnTo>
                    <a:lnTo>
                      <a:pt x="0" y="14"/>
                    </a:lnTo>
                    <a:lnTo>
                      <a:pt x="0" y="12"/>
                    </a:lnTo>
                    <a:lnTo>
                      <a:pt x="4" y="12"/>
                    </a:lnTo>
                    <a:lnTo>
                      <a:pt x="4" y="8"/>
                    </a:lnTo>
                    <a:lnTo>
                      <a:pt x="5" y="4"/>
                    </a:lnTo>
                    <a:lnTo>
                      <a:pt x="7"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317"/>
              <p:cNvSpPr>
                <a:spLocks noEditPoints="1"/>
              </p:cNvSpPr>
              <p:nvPr/>
            </p:nvSpPr>
            <p:spPr bwMode="auto">
              <a:xfrm>
                <a:off x="8733378" y="4171729"/>
                <a:ext cx="12435" cy="29015"/>
              </a:xfrm>
              <a:custGeom>
                <a:avLst/>
                <a:gdLst/>
                <a:ahLst/>
                <a:cxnLst>
                  <a:cxn ang="0">
                    <a:pos x="1" y="10"/>
                  </a:cxn>
                  <a:cxn ang="0">
                    <a:pos x="1" y="14"/>
                  </a:cxn>
                  <a:cxn ang="0">
                    <a:pos x="0" y="14"/>
                  </a:cxn>
                  <a:cxn ang="0">
                    <a:pos x="1" y="10"/>
                  </a:cxn>
                  <a:cxn ang="0">
                    <a:pos x="4" y="0"/>
                  </a:cxn>
                  <a:cxn ang="0">
                    <a:pos x="6" y="0"/>
                  </a:cxn>
                  <a:cxn ang="0">
                    <a:pos x="6" y="3"/>
                  </a:cxn>
                  <a:cxn ang="0">
                    <a:pos x="5" y="6"/>
                  </a:cxn>
                  <a:cxn ang="0">
                    <a:pos x="2" y="7"/>
                  </a:cxn>
                  <a:cxn ang="0">
                    <a:pos x="2" y="3"/>
                  </a:cxn>
                  <a:cxn ang="0">
                    <a:pos x="4" y="0"/>
                  </a:cxn>
                </a:cxnLst>
                <a:rect l="0" t="0" r="r" b="b"/>
                <a:pathLst>
                  <a:path w="6" h="14">
                    <a:moveTo>
                      <a:pt x="1" y="10"/>
                    </a:moveTo>
                    <a:lnTo>
                      <a:pt x="1" y="14"/>
                    </a:lnTo>
                    <a:lnTo>
                      <a:pt x="0" y="14"/>
                    </a:lnTo>
                    <a:lnTo>
                      <a:pt x="1" y="10"/>
                    </a:lnTo>
                    <a:close/>
                    <a:moveTo>
                      <a:pt x="4" y="0"/>
                    </a:moveTo>
                    <a:lnTo>
                      <a:pt x="6" y="0"/>
                    </a:lnTo>
                    <a:lnTo>
                      <a:pt x="6" y="3"/>
                    </a:lnTo>
                    <a:lnTo>
                      <a:pt x="5" y="6"/>
                    </a:lnTo>
                    <a:lnTo>
                      <a:pt x="2" y="7"/>
                    </a:lnTo>
                    <a:lnTo>
                      <a:pt x="2"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319"/>
              <p:cNvSpPr>
                <a:spLocks/>
              </p:cNvSpPr>
              <p:nvPr/>
            </p:nvSpPr>
            <p:spPr bwMode="auto">
              <a:xfrm>
                <a:off x="8718869" y="4130276"/>
                <a:ext cx="22799" cy="20725"/>
              </a:xfrm>
              <a:custGeom>
                <a:avLst/>
                <a:gdLst/>
                <a:ahLst/>
                <a:cxnLst>
                  <a:cxn ang="0">
                    <a:pos x="0" y="0"/>
                  </a:cxn>
                  <a:cxn ang="0">
                    <a:pos x="4" y="0"/>
                  </a:cxn>
                  <a:cxn ang="0">
                    <a:pos x="5" y="2"/>
                  </a:cxn>
                  <a:cxn ang="0">
                    <a:pos x="7" y="3"/>
                  </a:cxn>
                  <a:cxn ang="0">
                    <a:pos x="9" y="5"/>
                  </a:cxn>
                  <a:cxn ang="0">
                    <a:pos x="11" y="6"/>
                  </a:cxn>
                  <a:cxn ang="0">
                    <a:pos x="11" y="10"/>
                  </a:cxn>
                  <a:cxn ang="0">
                    <a:pos x="9" y="10"/>
                  </a:cxn>
                  <a:cxn ang="0">
                    <a:pos x="5" y="6"/>
                  </a:cxn>
                  <a:cxn ang="0">
                    <a:pos x="5" y="5"/>
                  </a:cxn>
                  <a:cxn ang="0">
                    <a:pos x="0" y="5"/>
                  </a:cxn>
                  <a:cxn ang="0">
                    <a:pos x="0" y="0"/>
                  </a:cxn>
                </a:cxnLst>
                <a:rect l="0" t="0" r="r" b="b"/>
                <a:pathLst>
                  <a:path w="11" h="10">
                    <a:moveTo>
                      <a:pt x="0" y="0"/>
                    </a:moveTo>
                    <a:lnTo>
                      <a:pt x="4" y="0"/>
                    </a:lnTo>
                    <a:lnTo>
                      <a:pt x="5" y="2"/>
                    </a:lnTo>
                    <a:lnTo>
                      <a:pt x="7" y="3"/>
                    </a:lnTo>
                    <a:lnTo>
                      <a:pt x="9" y="5"/>
                    </a:lnTo>
                    <a:lnTo>
                      <a:pt x="11" y="6"/>
                    </a:lnTo>
                    <a:lnTo>
                      <a:pt x="11" y="10"/>
                    </a:lnTo>
                    <a:lnTo>
                      <a:pt x="9" y="10"/>
                    </a:lnTo>
                    <a:lnTo>
                      <a:pt x="5" y="6"/>
                    </a:lnTo>
                    <a:lnTo>
                      <a:pt x="5"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320"/>
              <p:cNvSpPr>
                <a:spLocks/>
              </p:cNvSpPr>
              <p:nvPr/>
            </p:nvSpPr>
            <p:spPr bwMode="auto">
              <a:xfrm>
                <a:off x="8656693" y="4105408"/>
                <a:ext cx="26945" cy="29015"/>
              </a:xfrm>
              <a:custGeom>
                <a:avLst/>
                <a:gdLst/>
                <a:ahLst/>
                <a:cxnLst>
                  <a:cxn ang="0">
                    <a:pos x="0" y="0"/>
                  </a:cxn>
                  <a:cxn ang="0">
                    <a:pos x="4" y="0"/>
                  </a:cxn>
                  <a:cxn ang="0">
                    <a:pos x="7" y="2"/>
                  </a:cxn>
                  <a:cxn ang="0">
                    <a:pos x="8" y="3"/>
                  </a:cxn>
                  <a:cxn ang="0">
                    <a:pos x="10" y="4"/>
                  </a:cxn>
                  <a:cxn ang="0">
                    <a:pos x="12" y="5"/>
                  </a:cxn>
                  <a:cxn ang="0">
                    <a:pos x="13" y="8"/>
                  </a:cxn>
                  <a:cxn ang="0">
                    <a:pos x="13" y="12"/>
                  </a:cxn>
                  <a:cxn ang="0">
                    <a:pos x="12" y="14"/>
                  </a:cxn>
                  <a:cxn ang="0">
                    <a:pos x="9" y="14"/>
                  </a:cxn>
                  <a:cxn ang="0">
                    <a:pos x="8" y="12"/>
                  </a:cxn>
                  <a:cxn ang="0">
                    <a:pos x="4" y="8"/>
                  </a:cxn>
                  <a:cxn ang="0">
                    <a:pos x="3" y="4"/>
                  </a:cxn>
                  <a:cxn ang="0">
                    <a:pos x="2" y="3"/>
                  </a:cxn>
                  <a:cxn ang="0">
                    <a:pos x="0" y="0"/>
                  </a:cxn>
                </a:cxnLst>
                <a:rect l="0" t="0" r="r" b="b"/>
                <a:pathLst>
                  <a:path w="13" h="14">
                    <a:moveTo>
                      <a:pt x="0" y="0"/>
                    </a:moveTo>
                    <a:lnTo>
                      <a:pt x="4" y="0"/>
                    </a:lnTo>
                    <a:lnTo>
                      <a:pt x="7" y="2"/>
                    </a:lnTo>
                    <a:lnTo>
                      <a:pt x="8" y="3"/>
                    </a:lnTo>
                    <a:lnTo>
                      <a:pt x="10" y="4"/>
                    </a:lnTo>
                    <a:lnTo>
                      <a:pt x="12" y="5"/>
                    </a:lnTo>
                    <a:lnTo>
                      <a:pt x="13" y="8"/>
                    </a:lnTo>
                    <a:lnTo>
                      <a:pt x="13" y="12"/>
                    </a:lnTo>
                    <a:lnTo>
                      <a:pt x="12" y="14"/>
                    </a:lnTo>
                    <a:lnTo>
                      <a:pt x="9" y="14"/>
                    </a:lnTo>
                    <a:lnTo>
                      <a:pt x="8" y="12"/>
                    </a:lnTo>
                    <a:lnTo>
                      <a:pt x="4" y="8"/>
                    </a:lnTo>
                    <a:lnTo>
                      <a:pt x="3" y="4"/>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321"/>
              <p:cNvSpPr>
                <a:spLocks/>
              </p:cNvSpPr>
              <p:nvPr/>
            </p:nvSpPr>
            <p:spPr bwMode="auto">
              <a:xfrm>
                <a:off x="8685709" y="4111625"/>
                <a:ext cx="8291" cy="2073"/>
              </a:xfrm>
              <a:custGeom>
                <a:avLst/>
                <a:gdLst/>
                <a:ahLst/>
                <a:cxnLst>
                  <a:cxn ang="0">
                    <a:pos x="0" y="0"/>
                  </a:cxn>
                  <a:cxn ang="0">
                    <a:pos x="4" y="0"/>
                  </a:cxn>
                  <a:cxn ang="0">
                    <a:pos x="4" y="1"/>
                  </a:cxn>
                  <a:cxn ang="0">
                    <a:pos x="1" y="1"/>
                  </a:cxn>
                  <a:cxn ang="0">
                    <a:pos x="0" y="0"/>
                  </a:cxn>
                </a:cxnLst>
                <a:rect l="0" t="0" r="r" b="b"/>
                <a:pathLst>
                  <a:path w="4" h="1">
                    <a:moveTo>
                      <a:pt x="0" y="0"/>
                    </a:moveTo>
                    <a:lnTo>
                      <a:pt x="4" y="0"/>
                    </a:lnTo>
                    <a:lnTo>
                      <a:pt x="4" y="1"/>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322"/>
              <p:cNvSpPr>
                <a:spLocks/>
              </p:cNvSpPr>
              <p:nvPr/>
            </p:nvSpPr>
            <p:spPr bwMode="auto">
              <a:xfrm>
                <a:off x="8646331" y="3806962"/>
                <a:ext cx="39378" cy="72538"/>
              </a:xfrm>
              <a:custGeom>
                <a:avLst/>
                <a:gdLst/>
                <a:ahLst/>
                <a:cxnLst>
                  <a:cxn ang="0">
                    <a:pos x="14" y="0"/>
                  </a:cxn>
                  <a:cxn ang="0">
                    <a:pos x="18" y="2"/>
                  </a:cxn>
                  <a:cxn ang="0">
                    <a:pos x="19" y="8"/>
                  </a:cxn>
                  <a:cxn ang="0">
                    <a:pos x="18" y="17"/>
                  </a:cxn>
                  <a:cxn ang="0">
                    <a:pos x="14" y="26"/>
                  </a:cxn>
                  <a:cxn ang="0">
                    <a:pos x="10" y="32"/>
                  </a:cxn>
                  <a:cxn ang="0">
                    <a:pos x="5" y="35"/>
                  </a:cxn>
                  <a:cxn ang="0">
                    <a:pos x="3" y="35"/>
                  </a:cxn>
                  <a:cxn ang="0">
                    <a:pos x="2" y="34"/>
                  </a:cxn>
                  <a:cxn ang="0">
                    <a:pos x="0" y="31"/>
                  </a:cxn>
                  <a:cxn ang="0">
                    <a:pos x="0" y="23"/>
                  </a:cxn>
                  <a:cxn ang="0">
                    <a:pos x="2" y="17"/>
                  </a:cxn>
                  <a:cxn ang="0">
                    <a:pos x="5" y="8"/>
                  </a:cxn>
                  <a:cxn ang="0">
                    <a:pos x="9" y="2"/>
                  </a:cxn>
                  <a:cxn ang="0">
                    <a:pos x="14" y="0"/>
                  </a:cxn>
                </a:cxnLst>
                <a:rect l="0" t="0" r="r" b="b"/>
                <a:pathLst>
                  <a:path w="19" h="35">
                    <a:moveTo>
                      <a:pt x="14" y="0"/>
                    </a:moveTo>
                    <a:lnTo>
                      <a:pt x="18" y="2"/>
                    </a:lnTo>
                    <a:lnTo>
                      <a:pt x="19" y="8"/>
                    </a:lnTo>
                    <a:lnTo>
                      <a:pt x="18" y="17"/>
                    </a:lnTo>
                    <a:lnTo>
                      <a:pt x="14" y="26"/>
                    </a:lnTo>
                    <a:lnTo>
                      <a:pt x="10" y="32"/>
                    </a:lnTo>
                    <a:lnTo>
                      <a:pt x="5" y="35"/>
                    </a:lnTo>
                    <a:lnTo>
                      <a:pt x="3" y="35"/>
                    </a:lnTo>
                    <a:lnTo>
                      <a:pt x="2" y="34"/>
                    </a:lnTo>
                    <a:lnTo>
                      <a:pt x="0" y="31"/>
                    </a:lnTo>
                    <a:lnTo>
                      <a:pt x="0" y="23"/>
                    </a:lnTo>
                    <a:lnTo>
                      <a:pt x="2" y="17"/>
                    </a:lnTo>
                    <a:lnTo>
                      <a:pt x="5" y="8"/>
                    </a:lnTo>
                    <a:lnTo>
                      <a:pt x="9"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323"/>
              <p:cNvSpPr>
                <a:spLocks/>
              </p:cNvSpPr>
              <p:nvPr/>
            </p:nvSpPr>
            <p:spPr bwMode="auto">
              <a:xfrm>
                <a:off x="8368611" y="3935460"/>
                <a:ext cx="58031" cy="53886"/>
              </a:xfrm>
              <a:custGeom>
                <a:avLst/>
                <a:gdLst/>
                <a:ahLst/>
                <a:cxnLst>
                  <a:cxn ang="0">
                    <a:pos x="23" y="0"/>
                  </a:cxn>
                  <a:cxn ang="0">
                    <a:pos x="24" y="2"/>
                  </a:cxn>
                  <a:cxn ang="0">
                    <a:pos x="26" y="3"/>
                  </a:cxn>
                  <a:cxn ang="0">
                    <a:pos x="28" y="4"/>
                  </a:cxn>
                  <a:cxn ang="0">
                    <a:pos x="28" y="7"/>
                  </a:cxn>
                  <a:cxn ang="0">
                    <a:pos x="26" y="9"/>
                  </a:cxn>
                  <a:cxn ang="0">
                    <a:pos x="25" y="13"/>
                  </a:cxn>
                  <a:cxn ang="0">
                    <a:pos x="20" y="21"/>
                  </a:cxn>
                  <a:cxn ang="0">
                    <a:pos x="16" y="23"/>
                  </a:cxn>
                  <a:cxn ang="0">
                    <a:pos x="13" y="24"/>
                  </a:cxn>
                  <a:cxn ang="0">
                    <a:pos x="10" y="26"/>
                  </a:cxn>
                  <a:cxn ang="0">
                    <a:pos x="6" y="26"/>
                  </a:cxn>
                  <a:cxn ang="0">
                    <a:pos x="4" y="24"/>
                  </a:cxn>
                  <a:cxn ang="0">
                    <a:pos x="1" y="19"/>
                  </a:cxn>
                  <a:cxn ang="0">
                    <a:pos x="1" y="16"/>
                  </a:cxn>
                  <a:cxn ang="0">
                    <a:pos x="0" y="13"/>
                  </a:cxn>
                  <a:cxn ang="0">
                    <a:pos x="0" y="11"/>
                  </a:cxn>
                  <a:cxn ang="0">
                    <a:pos x="1" y="11"/>
                  </a:cxn>
                  <a:cxn ang="0">
                    <a:pos x="5" y="9"/>
                  </a:cxn>
                  <a:cxn ang="0">
                    <a:pos x="18" y="2"/>
                  </a:cxn>
                  <a:cxn ang="0">
                    <a:pos x="23" y="0"/>
                  </a:cxn>
                </a:cxnLst>
                <a:rect l="0" t="0" r="r" b="b"/>
                <a:pathLst>
                  <a:path w="28" h="26">
                    <a:moveTo>
                      <a:pt x="23" y="0"/>
                    </a:moveTo>
                    <a:lnTo>
                      <a:pt x="24" y="2"/>
                    </a:lnTo>
                    <a:lnTo>
                      <a:pt x="26" y="3"/>
                    </a:lnTo>
                    <a:lnTo>
                      <a:pt x="28" y="4"/>
                    </a:lnTo>
                    <a:lnTo>
                      <a:pt x="28" y="7"/>
                    </a:lnTo>
                    <a:lnTo>
                      <a:pt x="26" y="9"/>
                    </a:lnTo>
                    <a:lnTo>
                      <a:pt x="25" y="13"/>
                    </a:lnTo>
                    <a:lnTo>
                      <a:pt x="20" y="21"/>
                    </a:lnTo>
                    <a:lnTo>
                      <a:pt x="16" y="23"/>
                    </a:lnTo>
                    <a:lnTo>
                      <a:pt x="13" y="24"/>
                    </a:lnTo>
                    <a:lnTo>
                      <a:pt x="10" y="26"/>
                    </a:lnTo>
                    <a:lnTo>
                      <a:pt x="6" y="26"/>
                    </a:lnTo>
                    <a:lnTo>
                      <a:pt x="4" y="24"/>
                    </a:lnTo>
                    <a:lnTo>
                      <a:pt x="1" y="19"/>
                    </a:lnTo>
                    <a:lnTo>
                      <a:pt x="1" y="16"/>
                    </a:lnTo>
                    <a:lnTo>
                      <a:pt x="0" y="13"/>
                    </a:lnTo>
                    <a:lnTo>
                      <a:pt x="0" y="11"/>
                    </a:lnTo>
                    <a:lnTo>
                      <a:pt x="1" y="11"/>
                    </a:lnTo>
                    <a:lnTo>
                      <a:pt x="5" y="9"/>
                    </a:lnTo>
                    <a:lnTo>
                      <a:pt x="18" y="2"/>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324"/>
              <p:cNvSpPr>
                <a:spLocks/>
              </p:cNvSpPr>
              <p:nvPr/>
            </p:nvSpPr>
            <p:spPr bwMode="auto">
              <a:xfrm>
                <a:off x="8289854" y="4466028"/>
                <a:ext cx="39378" cy="35233"/>
              </a:xfrm>
              <a:custGeom>
                <a:avLst/>
                <a:gdLst/>
                <a:ahLst/>
                <a:cxnLst>
                  <a:cxn ang="0">
                    <a:pos x="7" y="0"/>
                  </a:cxn>
                  <a:cxn ang="0">
                    <a:pos x="9" y="0"/>
                  </a:cxn>
                  <a:cxn ang="0">
                    <a:pos x="10" y="4"/>
                  </a:cxn>
                  <a:cxn ang="0">
                    <a:pos x="10" y="6"/>
                  </a:cxn>
                  <a:cxn ang="0">
                    <a:pos x="13" y="9"/>
                  </a:cxn>
                  <a:cxn ang="0">
                    <a:pos x="14" y="11"/>
                  </a:cxn>
                  <a:cxn ang="0">
                    <a:pos x="17" y="14"/>
                  </a:cxn>
                  <a:cxn ang="0">
                    <a:pos x="19" y="14"/>
                  </a:cxn>
                  <a:cxn ang="0">
                    <a:pos x="19" y="17"/>
                  </a:cxn>
                  <a:cxn ang="0">
                    <a:pos x="16" y="17"/>
                  </a:cxn>
                  <a:cxn ang="0">
                    <a:pos x="13" y="15"/>
                  </a:cxn>
                  <a:cxn ang="0">
                    <a:pos x="10" y="15"/>
                  </a:cxn>
                  <a:cxn ang="0">
                    <a:pos x="10" y="12"/>
                  </a:cxn>
                  <a:cxn ang="0">
                    <a:pos x="5" y="7"/>
                  </a:cxn>
                  <a:cxn ang="0">
                    <a:pos x="2" y="7"/>
                  </a:cxn>
                  <a:cxn ang="0">
                    <a:pos x="0" y="6"/>
                  </a:cxn>
                  <a:cxn ang="0">
                    <a:pos x="0" y="5"/>
                  </a:cxn>
                  <a:cxn ang="0">
                    <a:pos x="2" y="4"/>
                  </a:cxn>
                  <a:cxn ang="0">
                    <a:pos x="3" y="1"/>
                  </a:cxn>
                  <a:cxn ang="0">
                    <a:pos x="7" y="0"/>
                  </a:cxn>
                </a:cxnLst>
                <a:rect l="0" t="0" r="r" b="b"/>
                <a:pathLst>
                  <a:path w="19" h="17">
                    <a:moveTo>
                      <a:pt x="7" y="0"/>
                    </a:moveTo>
                    <a:lnTo>
                      <a:pt x="9" y="0"/>
                    </a:lnTo>
                    <a:lnTo>
                      <a:pt x="10" y="4"/>
                    </a:lnTo>
                    <a:lnTo>
                      <a:pt x="10" y="6"/>
                    </a:lnTo>
                    <a:lnTo>
                      <a:pt x="13" y="9"/>
                    </a:lnTo>
                    <a:lnTo>
                      <a:pt x="14" y="11"/>
                    </a:lnTo>
                    <a:lnTo>
                      <a:pt x="17" y="14"/>
                    </a:lnTo>
                    <a:lnTo>
                      <a:pt x="19" y="14"/>
                    </a:lnTo>
                    <a:lnTo>
                      <a:pt x="19" y="17"/>
                    </a:lnTo>
                    <a:lnTo>
                      <a:pt x="16" y="17"/>
                    </a:lnTo>
                    <a:lnTo>
                      <a:pt x="13" y="15"/>
                    </a:lnTo>
                    <a:lnTo>
                      <a:pt x="10" y="15"/>
                    </a:lnTo>
                    <a:lnTo>
                      <a:pt x="10" y="12"/>
                    </a:lnTo>
                    <a:lnTo>
                      <a:pt x="5" y="7"/>
                    </a:lnTo>
                    <a:lnTo>
                      <a:pt x="2" y="7"/>
                    </a:lnTo>
                    <a:lnTo>
                      <a:pt x="0" y="6"/>
                    </a:lnTo>
                    <a:lnTo>
                      <a:pt x="0" y="5"/>
                    </a:lnTo>
                    <a:lnTo>
                      <a:pt x="2" y="4"/>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325"/>
              <p:cNvSpPr>
                <a:spLocks/>
              </p:cNvSpPr>
              <p:nvPr/>
            </p:nvSpPr>
            <p:spPr bwMode="auto">
              <a:xfrm>
                <a:off x="8349959" y="4490899"/>
                <a:ext cx="16580" cy="16580"/>
              </a:xfrm>
              <a:custGeom>
                <a:avLst/>
                <a:gdLst/>
                <a:ahLst/>
                <a:cxnLst>
                  <a:cxn ang="0">
                    <a:pos x="0" y="0"/>
                  </a:cxn>
                  <a:cxn ang="0">
                    <a:pos x="4" y="0"/>
                  </a:cxn>
                  <a:cxn ang="0">
                    <a:pos x="5" y="2"/>
                  </a:cxn>
                  <a:cxn ang="0">
                    <a:pos x="7" y="2"/>
                  </a:cxn>
                  <a:cxn ang="0">
                    <a:pos x="8" y="3"/>
                  </a:cxn>
                  <a:cxn ang="0">
                    <a:pos x="8" y="4"/>
                  </a:cxn>
                  <a:cxn ang="0">
                    <a:pos x="7" y="7"/>
                  </a:cxn>
                  <a:cxn ang="0">
                    <a:pos x="5" y="8"/>
                  </a:cxn>
                  <a:cxn ang="0">
                    <a:pos x="3" y="8"/>
                  </a:cxn>
                  <a:cxn ang="0">
                    <a:pos x="2" y="7"/>
                  </a:cxn>
                  <a:cxn ang="0">
                    <a:pos x="0" y="4"/>
                  </a:cxn>
                  <a:cxn ang="0">
                    <a:pos x="0" y="0"/>
                  </a:cxn>
                </a:cxnLst>
                <a:rect l="0" t="0" r="r" b="b"/>
                <a:pathLst>
                  <a:path w="8" h="8">
                    <a:moveTo>
                      <a:pt x="0" y="0"/>
                    </a:moveTo>
                    <a:lnTo>
                      <a:pt x="4" y="0"/>
                    </a:lnTo>
                    <a:lnTo>
                      <a:pt x="5" y="2"/>
                    </a:lnTo>
                    <a:lnTo>
                      <a:pt x="7" y="2"/>
                    </a:lnTo>
                    <a:lnTo>
                      <a:pt x="8" y="3"/>
                    </a:lnTo>
                    <a:lnTo>
                      <a:pt x="8" y="4"/>
                    </a:lnTo>
                    <a:lnTo>
                      <a:pt x="7" y="7"/>
                    </a:lnTo>
                    <a:lnTo>
                      <a:pt x="5" y="8"/>
                    </a:lnTo>
                    <a:lnTo>
                      <a:pt x="3" y="8"/>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326"/>
              <p:cNvSpPr>
                <a:spLocks/>
              </p:cNvSpPr>
              <p:nvPr/>
            </p:nvSpPr>
            <p:spPr bwMode="auto">
              <a:xfrm>
                <a:off x="8136488" y="4455667"/>
                <a:ext cx="16580" cy="22798"/>
              </a:xfrm>
              <a:custGeom>
                <a:avLst/>
                <a:gdLst/>
                <a:ahLst/>
                <a:cxnLst>
                  <a:cxn ang="0">
                    <a:pos x="0" y="0"/>
                  </a:cxn>
                  <a:cxn ang="0">
                    <a:pos x="3" y="0"/>
                  </a:cxn>
                  <a:cxn ang="0">
                    <a:pos x="3" y="2"/>
                  </a:cxn>
                  <a:cxn ang="0">
                    <a:pos x="4" y="5"/>
                  </a:cxn>
                  <a:cxn ang="0">
                    <a:pos x="7" y="6"/>
                  </a:cxn>
                  <a:cxn ang="0">
                    <a:pos x="8" y="9"/>
                  </a:cxn>
                  <a:cxn ang="0">
                    <a:pos x="8" y="11"/>
                  </a:cxn>
                  <a:cxn ang="0">
                    <a:pos x="7" y="10"/>
                  </a:cxn>
                  <a:cxn ang="0">
                    <a:pos x="4" y="9"/>
                  </a:cxn>
                  <a:cxn ang="0">
                    <a:pos x="3" y="6"/>
                  </a:cxn>
                  <a:cxn ang="0">
                    <a:pos x="0" y="4"/>
                  </a:cxn>
                  <a:cxn ang="0">
                    <a:pos x="0" y="0"/>
                  </a:cxn>
                </a:cxnLst>
                <a:rect l="0" t="0" r="r" b="b"/>
                <a:pathLst>
                  <a:path w="8" h="11">
                    <a:moveTo>
                      <a:pt x="0" y="0"/>
                    </a:moveTo>
                    <a:lnTo>
                      <a:pt x="3" y="0"/>
                    </a:lnTo>
                    <a:lnTo>
                      <a:pt x="3" y="2"/>
                    </a:lnTo>
                    <a:lnTo>
                      <a:pt x="4" y="5"/>
                    </a:lnTo>
                    <a:lnTo>
                      <a:pt x="7" y="6"/>
                    </a:lnTo>
                    <a:lnTo>
                      <a:pt x="8" y="9"/>
                    </a:lnTo>
                    <a:lnTo>
                      <a:pt x="8" y="11"/>
                    </a:lnTo>
                    <a:lnTo>
                      <a:pt x="7" y="10"/>
                    </a:lnTo>
                    <a:lnTo>
                      <a:pt x="4" y="9"/>
                    </a:lnTo>
                    <a:lnTo>
                      <a:pt x="3"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327"/>
              <p:cNvSpPr>
                <a:spLocks/>
              </p:cNvSpPr>
              <p:nvPr/>
            </p:nvSpPr>
            <p:spPr bwMode="auto">
              <a:xfrm>
                <a:off x="8105399" y="4403853"/>
                <a:ext cx="18653" cy="20725"/>
              </a:xfrm>
              <a:custGeom>
                <a:avLst/>
                <a:gdLst/>
                <a:ahLst/>
                <a:cxnLst>
                  <a:cxn ang="0">
                    <a:pos x="3" y="0"/>
                  </a:cxn>
                  <a:cxn ang="0">
                    <a:pos x="5" y="2"/>
                  </a:cxn>
                  <a:cxn ang="0">
                    <a:pos x="7" y="5"/>
                  </a:cxn>
                  <a:cxn ang="0">
                    <a:pos x="8" y="6"/>
                  </a:cxn>
                  <a:cxn ang="0">
                    <a:pos x="9" y="8"/>
                  </a:cxn>
                  <a:cxn ang="0">
                    <a:pos x="9" y="10"/>
                  </a:cxn>
                  <a:cxn ang="0">
                    <a:pos x="8" y="10"/>
                  </a:cxn>
                  <a:cxn ang="0">
                    <a:pos x="3" y="5"/>
                  </a:cxn>
                  <a:cxn ang="0">
                    <a:pos x="2" y="2"/>
                  </a:cxn>
                  <a:cxn ang="0">
                    <a:pos x="0" y="1"/>
                  </a:cxn>
                  <a:cxn ang="0">
                    <a:pos x="3" y="0"/>
                  </a:cxn>
                </a:cxnLst>
                <a:rect l="0" t="0" r="r" b="b"/>
                <a:pathLst>
                  <a:path w="9" h="10">
                    <a:moveTo>
                      <a:pt x="3" y="0"/>
                    </a:moveTo>
                    <a:lnTo>
                      <a:pt x="5" y="2"/>
                    </a:lnTo>
                    <a:lnTo>
                      <a:pt x="7" y="5"/>
                    </a:lnTo>
                    <a:lnTo>
                      <a:pt x="8" y="6"/>
                    </a:lnTo>
                    <a:lnTo>
                      <a:pt x="9" y="8"/>
                    </a:lnTo>
                    <a:lnTo>
                      <a:pt x="9" y="10"/>
                    </a:lnTo>
                    <a:lnTo>
                      <a:pt x="8" y="10"/>
                    </a:lnTo>
                    <a:lnTo>
                      <a:pt x="3" y="5"/>
                    </a:lnTo>
                    <a:lnTo>
                      <a:pt x="2"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328"/>
              <p:cNvSpPr>
                <a:spLocks/>
              </p:cNvSpPr>
              <p:nvPr/>
            </p:nvSpPr>
            <p:spPr bwMode="auto">
              <a:xfrm>
                <a:off x="8876381" y="3578984"/>
                <a:ext cx="55960" cy="72538"/>
              </a:xfrm>
              <a:custGeom>
                <a:avLst/>
                <a:gdLst/>
                <a:ahLst/>
                <a:cxnLst>
                  <a:cxn ang="0">
                    <a:pos x="11" y="0"/>
                  </a:cxn>
                  <a:cxn ang="0">
                    <a:pos x="15" y="0"/>
                  </a:cxn>
                  <a:cxn ang="0">
                    <a:pos x="17" y="1"/>
                  </a:cxn>
                  <a:cxn ang="0">
                    <a:pos x="20" y="4"/>
                  </a:cxn>
                  <a:cxn ang="0">
                    <a:pos x="24" y="4"/>
                  </a:cxn>
                  <a:cxn ang="0">
                    <a:pos x="24" y="8"/>
                  </a:cxn>
                  <a:cxn ang="0">
                    <a:pos x="27" y="10"/>
                  </a:cxn>
                  <a:cxn ang="0">
                    <a:pos x="27" y="15"/>
                  </a:cxn>
                  <a:cxn ang="0">
                    <a:pos x="24" y="15"/>
                  </a:cxn>
                  <a:cxn ang="0">
                    <a:pos x="21" y="24"/>
                  </a:cxn>
                  <a:cxn ang="0">
                    <a:pos x="19" y="32"/>
                  </a:cxn>
                  <a:cxn ang="0">
                    <a:pos x="14" y="35"/>
                  </a:cxn>
                  <a:cxn ang="0">
                    <a:pos x="12" y="35"/>
                  </a:cxn>
                  <a:cxn ang="0">
                    <a:pos x="12" y="34"/>
                  </a:cxn>
                  <a:cxn ang="0">
                    <a:pos x="7" y="32"/>
                  </a:cxn>
                  <a:cxn ang="0">
                    <a:pos x="6" y="29"/>
                  </a:cxn>
                  <a:cxn ang="0">
                    <a:pos x="6" y="27"/>
                  </a:cxn>
                  <a:cxn ang="0">
                    <a:pos x="7" y="25"/>
                  </a:cxn>
                  <a:cxn ang="0">
                    <a:pos x="9" y="23"/>
                  </a:cxn>
                  <a:cxn ang="0">
                    <a:pos x="11" y="20"/>
                  </a:cxn>
                  <a:cxn ang="0">
                    <a:pos x="12" y="15"/>
                  </a:cxn>
                  <a:cxn ang="0">
                    <a:pos x="10" y="13"/>
                  </a:cxn>
                  <a:cxn ang="0">
                    <a:pos x="10" y="11"/>
                  </a:cxn>
                  <a:cxn ang="0">
                    <a:pos x="9" y="10"/>
                  </a:cxn>
                  <a:cxn ang="0">
                    <a:pos x="9" y="13"/>
                  </a:cxn>
                  <a:cxn ang="0">
                    <a:pos x="7" y="13"/>
                  </a:cxn>
                  <a:cxn ang="0">
                    <a:pos x="5" y="15"/>
                  </a:cxn>
                  <a:cxn ang="0">
                    <a:pos x="2" y="15"/>
                  </a:cxn>
                  <a:cxn ang="0">
                    <a:pos x="1" y="14"/>
                  </a:cxn>
                  <a:cxn ang="0">
                    <a:pos x="0" y="11"/>
                  </a:cxn>
                  <a:cxn ang="0">
                    <a:pos x="0" y="10"/>
                  </a:cxn>
                  <a:cxn ang="0">
                    <a:pos x="5" y="5"/>
                  </a:cxn>
                  <a:cxn ang="0">
                    <a:pos x="7" y="4"/>
                  </a:cxn>
                  <a:cxn ang="0">
                    <a:pos x="11" y="0"/>
                  </a:cxn>
                </a:cxnLst>
                <a:rect l="0" t="0" r="r" b="b"/>
                <a:pathLst>
                  <a:path w="27" h="35">
                    <a:moveTo>
                      <a:pt x="11" y="0"/>
                    </a:moveTo>
                    <a:lnTo>
                      <a:pt x="15" y="0"/>
                    </a:lnTo>
                    <a:lnTo>
                      <a:pt x="17" y="1"/>
                    </a:lnTo>
                    <a:lnTo>
                      <a:pt x="20" y="4"/>
                    </a:lnTo>
                    <a:lnTo>
                      <a:pt x="24" y="4"/>
                    </a:lnTo>
                    <a:lnTo>
                      <a:pt x="24" y="8"/>
                    </a:lnTo>
                    <a:lnTo>
                      <a:pt x="27" y="10"/>
                    </a:lnTo>
                    <a:lnTo>
                      <a:pt x="27" y="15"/>
                    </a:lnTo>
                    <a:lnTo>
                      <a:pt x="24" y="15"/>
                    </a:lnTo>
                    <a:lnTo>
                      <a:pt x="21" y="24"/>
                    </a:lnTo>
                    <a:lnTo>
                      <a:pt x="19" y="32"/>
                    </a:lnTo>
                    <a:lnTo>
                      <a:pt x="14" y="35"/>
                    </a:lnTo>
                    <a:lnTo>
                      <a:pt x="12" y="35"/>
                    </a:lnTo>
                    <a:lnTo>
                      <a:pt x="12" y="34"/>
                    </a:lnTo>
                    <a:lnTo>
                      <a:pt x="7" y="32"/>
                    </a:lnTo>
                    <a:lnTo>
                      <a:pt x="6" y="29"/>
                    </a:lnTo>
                    <a:lnTo>
                      <a:pt x="6" y="27"/>
                    </a:lnTo>
                    <a:lnTo>
                      <a:pt x="7" y="25"/>
                    </a:lnTo>
                    <a:lnTo>
                      <a:pt x="9" y="23"/>
                    </a:lnTo>
                    <a:lnTo>
                      <a:pt x="11" y="20"/>
                    </a:lnTo>
                    <a:lnTo>
                      <a:pt x="12" y="15"/>
                    </a:lnTo>
                    <a:lnTo>
                      <a:pt x="10" y="13"/>
                    </a:lnTo>
                    <a:lnTo>
                      <a:pt x="10" y="11"/>
                    </a:lnTo>
                    <a:lnTo>
                      <a:pt x="9" y="10"/>
                    </a:lnTo>
                    <a:lnTo>
                      <a:pt x="9" y="13"/>
                    </a:lnTo>
                    <a:lnTo>
                      <a:pt x="7" y="13"/>
                    </a:lnTo>
                    <a:lnTo>
                      <a:pt x="5" y="15"/>
                    </a:lnTo>
                    <a:lnTo>
                      <a:pt x="2" y="15"/>
                    </a:lnTo>
                    <a:lnTo>
                      <a:pt x="1" y="14"/>
                    </a:lnTo>
                    <a:lnTo>
                      <a:pt x="0" y="11"/>
                    </a:lnTo>
                    <a:lnTo>
                      <a:pt x="0" y="10"/>
                    </a:lnTo>
                    <a:lnTo>
                      <a:pt x="5" y="5"/>
                    </a:lnTo>
                    <a:lnTo>
                      <a:pt x="7"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329"/>
              <p:cNvSpPr>
                <a:spLocks/>
              </p:cNvSpPr>
              <p:nvPr/>
            </p:nvSpPr>
            <p:spPr bwMode="auto">
              <a:xfrm>
                <a:off x="8940632" y="3564476"/>
                <a:ext cx="58031" cy="43524"/>
              </a:xfrm>
              <a:custGeom>
                <a:avLst/>
                <a:gdLst/>
                <a:ahLst/>
                <a:cxnLst>
                  <a:cxn ang="0">
                    <a:pos x="20" y="0"/>
                  </a:cxn>
                  <a:cxn ang="0">
                    <a:pos x="25" y="0"/>
                  </a:cxn>
                  <a:cxn ang="0">
                    <a:pos x="26" y="1"/>
                  </a:cxn>
                  <a:cxn ang="0">
                    <a:pos x="28" y="3"/>
                  </a:cxn>
                  <a:cxn ang="0">
                    <a:pos x="28" y="7"/>
                  </a:cxn>
                  <a:cxn ang="0">
                    <a:pos x="25" y="12"/>
                  </a:cxn>
                  <a:cxn ang="0">
                    <a:pos x="24" y="13"/>
                  </a:cxn>
                  <a:cxn ang="0">
                    <a:pos x="20" y="13"/>
                  </a:cxn>
                  <a:cxn ang="0">
                    <a:pos x="18" y="11"/>
                  </a:cxn>
                  <a:cxn ang="0">
                    <a:pos x="16" y="11"/>
                  </a:cxn>
                  <a:cxn ang="0">
                    <a:pos x="14" y="13"/>
                  </a:cxn>
                  <a:cxn ang="0">
                    <a:pos x="11" y="18"/>
                  </a:cxn>
                  <a:cxn ang="0">
                    <a:pos x="6" y="21"/>
                  </a:cxn>
                  <a:cxn ang="0">
                    <a:pos x="4" y="18"/>
                  </a:cxn>
                  <a:cxn ang="0">
                    <a:pos x="4" y="15"/>
                  </a:cxn>
                  <a:cxn ang="0">
                    <a:pos x="1" y="13"/>
                  </a:cxn>
                  <a:cxn ang="0">
                    <a:pos x="0" y="12"/>
                  </a:cxn>
                  <a:cxn ang="0">
                    <a:pos x="0" y="10"/>
                  </a:cxn>
                  <a:cxn ang="0">
                    <a:pos x="1" y="10"/>
                  </a:cxn>
                  <a:cxn ang="0">
                    <a:pos x="3" y="8"/>
                  </a:cxn>
                  <a:cxn ang="0">
                    <a:pos x="5" y="7"/>
                  </a:cxn>
                  <a:cxn ang="0">
                    <a:pos x="9" y="3"/>
                  </a:cxn>
                  <a:cxn ang="0">
                    <a:pos x="14" y="3"/>
                  </a:cxn>
                  <a:cxn ang="0">
                    <a:pos x="16" y="2"/>
                  </a:cxn>
                  <a:cxn ang="0">
                    <a:pos x="18" y="1"/>
                  </a:cxn>
                  <a:cxn ang="0">
                    <a:pos x="20" y="0"/>
                  </a:cxn>
                </a:cxnLst>
                <a:rect l="0" t="0" r="r" b="b"/>
                <a:pathLst>
                  <a:path w="28" h="21">
                    <a:moveTo>
                      <a:pt x="20" y="0"/>
                    </a:moveTo>
                    <a:lnTo>
                      <a:pt x="25" y="0"/>
                    </a:lnTo>
                    <a:lnTo>
                      <a:pt x="26" y="1"/>
                    </a:lnTo>
                    <a:lnTo>
                      <a:pt x="28" y="3"/>
                    </a:lnTo>
                    <a:lnTo>
                      <a:pt x="28" y="7"/>
                    </a:lnTo>
                    <a:lnTo>
                      <a:pt x="25" y="12"/>
                    </a:lnTo>
                    <a:lnTo>
                      <a:pt x="24" y="13"/>
                    </a:lnTo>
                    <a:lnTo>
                      <a:pt x="20" y="13"/>
                    </a:lnTo>
                    <a:lnTo>
                      <a:pt x="18" y="11"/>
                    </a:lnTo>
                    <a:lnTo>
                      <a:pt x="16" y="11"/>
                    </a:lnTo>
                    <a:lnTo>
                      <a:pt x="14" y="13"/>
                    </a:lnTo>
                    <a:lnTo>
                      <a:pt x="11" y="18"/>
                    </a:lnTo>
                    <a:lnTo>
                      <a:pt x="6" y="21"/>
                    </a:lnTo>
                    <a:lnTo>
                      <a:pt x="4" y="18"/>
                    </a:lnTo>
                    <a:lnTo>
                      <a:pt x="4" y="15"/>
                    </a:lnTo>
                    <a:lnTo>
                      <a:pt x="1" y="13"/>
                    </a:lnTo>
                    <a:lnTo>
                      <a:pt x="0" y="12"/>
                    </a:lnTo>
                    <a:lnTo>
                      <a:pt x="0" y="10"/>
                    </a:lnTo>
                    <a:lnTo>
                      <a:pt x="1" y="10"/>
                    </a:lnTo>
                    <a:lnTo>
                      <a:pt x="3" y="8"/>
                    </a:lnTo>
                    <a:lnTo>
                      <a:pt x="5" y="7"/>
                    </a:lnTo>
                    <a:lnTo>
                      <a:pt x="9" y="3"/>
                    </a:lnTo>
                    <a:lnTo>
                      <a:pt x="14" y="3"/>
                    </a:lnTo>
                    <a:lnTo>
                      <a:pt x="16" y="2"/>
                    </a:lnTo>
                    <a:lnTo>
                      <a:pt x="18"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330"/>
              <p:cNvSpPr>
                <a:spLocks noEditPoints="1"/>
              </p:cNvSpPr>
              <p:nvPr/>
            </p:nvSpPr>
            <p:spPr bwMode="auto">
              <a:xfrm>
                <a:off x="8907469" y="3367587"/>
                <a:ext cx="269429" cy="221763"/>
              </a:xfrm>
              <a:custGeom>
                <a:avLst/>
                <a:gdLst/>
                <a:ahLst/>
                <a:cxnLst>
                  <a:cxn ang="0">
                    <a:pos x="73" y="57"/>
                  </a:cxn>
                  <a:cxn ang="0">
                    <a:pos x="73" y="56"/>
                  </a:cxn>
                  <a:cxn ang="0">
                    <a:pos x="120" y="0"/>
                  </a:cxn>
                  <a:cxn ang="0">
                    <a:pos x="123" y="2"/>
                  </a:cxn>
                  <a:cxn ang="0">
                    <a:pos x="124" y="7"/>
                  </a:cxn>
                  <a:cxn ang="0">
                    <a:pos x="125" y="14"/>
                  </a:cxn>
                  <a:cxn ang="0">
                    <a:pos x="130" y="25"/>
                  </a:cxn>
                  <a:cxn ang="0">
                    <a:pos x="129" y="30"/>
                  </a:cxn>
                  <a:cxn ang="0">
                    <a:pos x="124" y="41"/>
                  </a:cxn>
                  <a:cxn ang="0">
                    <a:pos x="119" y="42"/>
                  </a:cxn>
                  <a:cxn ang="0">
                    <a:pos x="118" y="62"/>
                  </a:cxn>
                  <a:cxn ang="0">
                    <a:pos x="113" y="68"/>
                  </a:cxn>
                  <a:cxn ang="0">
                    <a:pos x="114" y="75"/>
                  </a:cxn>
                  <a:cxn ang="0">
                    <a:pos x="115" y="78"/>
                  </a:cxn>
                  <a:cxn ang="0">
                    <a:pos x="110" y="82"/>
                  </a:cxn>
                  <a:cxn ang="0">
                    <a:pos x="105" y="81"/>
                  </a:cxn>
                  <a:cxn ang="0">
                    <a:pos x="99" y="85"/>
                  </a:cxn>
                  <a:cxn ang="0">
                    <a:pos x="95" y="90"/>
                  </a:cxn>
                  <a:cxn ang="0">
                    <a:pos x="93" y="88"/>
                  </a:cxn>
                  <a:cxn ang="0">
                    <a:pos x="86" y="90"/>
                  </a:cxn>
                  <a:cxn ang="0">
                    <a:pos x="83" y="93"/>
                  </a:cxn>
                  <a:cxn ang="0">
                    <a:pos x="75" y="92"/>
                  </a:cxn>
                  <a:cxn ang="0">
                    <a:pos x="73" y="88"/>
                  </a:cxn>
                  <a:cxn ang="0">
                    <a:pos x="69" y="86"/>
                  </a:cxn>
                  <a:cxn ang="0">
                    <a:pos x="66" y="91"/>
                  </a:cxn>
                  <a:cxn ang="0">
                    <a:pos x="69" y="95"/>
                  </a:cxn>
                  <a:cxn ang="0">
                    <a:pos x="66" y="96"/>
                  </a:cxn>
                  <a:cxn ang="0">
                    <a:pos x="63" y="98"/>
                  </a:cxn>
                  <a:cxn ang="0">
                    <a:pos x="58" y="105"/>
                  </a:cxn>
                  <a:cxn ang="0">
                    <a:pos x="54" y="105"/>
                  </a:cxn>
                  <a:cxn ang="0">
                    <a:pos x="51" y="102"/>
                  </a:cxn>
                  <a:cxn ang="0">
                    <a:pos x="53" y="96"/>
                  </a:cxn>
                  <a:cxn ang="0">
                    <a:pos x="49" y="91"/>
                  </a:cxn>
                  <a:cxn ang="0">
                    <a:pos x="39" y="88"/>
                  </a:cxn>
                  <a:cxn ang="0">
                    <a:pos x="37" y="92"/>
                  </a:cxn>
                  <a:cxn ang="0">
                    <a:pos x="30" y="93"/>
                  </a:cxn>
                  <a:cxn ang="0">
                    <a:pos x="17" y="97"/>
                  </a:cxn>
                  <a:cxn ang="0">
                    <a:pos x="0" y="98"/>
                  </a:cxn>
                  <a:cxn ang="0">
                    <a:pos x="4" y="96"/>
                  </a:cxn>
                  <a:cxn ang="0">
                    <a:pos x="11" y="90"/>
                  </a:cxn>
                  <a:cxn ang="0">
                    <a:pos x="27" y="78"/>
                  </a:cxn>
                  <a:cxn ang="0">
                    <a:pos x="59" y="76"/>
                  </a:cxn>
                  <a:cxn ang="0">
                    <a:pos x="66" y="66"/>
                  </a:cxn>
                  <a:cxn ang="0">
                    <a:pos x="69" y="62"/>
                  </a:cxn>
                  <a:cxn ang="0">
                    <a:pos x="71" y="58"/>
                  </a:cxn>
                  <a:cxn ang="0">
                    <a:pos x="73" y="62"/>
                  </a:cxn>
                  <a:cxn ang="0">
                    <a:pos x="79" y="61"/>
                  </a:cxn>
                  <a:cxn ang="0">
                    <a:pos x="85" y="57"/>
                  </a:cxn>
                  <a:cxn ang="0">
                    <a:pos x="100" y="43"/>
                  </a:cxn>
                  <a:cxn ang="0">
                    <a:pos x="108" y="23"/>
                  </a:cxn>
                  <a:cxn ang="0">
                    <a:pos x="106" y="20"/>
                  </a:cxn>
                  <a:cxn ang="0">
                    <a:pos x="105" y="15"/>
                  </a:cxn>
                  <a:cxn ang="0">
                    <a:pos x="109" y="8"/>
                  </a:cxn>
                  <a:cxn ang="0">
                    <a:pos x="115" y="4"/>
                  </a:cxn>
                  <a:cxn ang="0">
                    <a:pos x="116" y="7"/>
                  </a:cxn>
                  <a:cxn ang="0">
                    <a:pos x="120" y="5"/>
                  </a:cxn>
                  <a:cxn ang="0">
                    <a:pos x="118" y="4"/>
                  </a:cxn>
                </a:cxnLst>
                <a:rect l="0" t="0" r="r" b="b"/>
                <a:pathLst>
                  <a:path w="130" h="107">
                    <a:moveTo>
                      <a:pt x="73" y="56"/>
                    </a:moveTo>
                    <a:lnTo>
                      <a:pt x="73" y="57"/>
                    </a:lnTo>
                    <a:lnTo>
                      <a:pt x="71" y="58"/>
                    </a:lnTo>
                    <a:lnTo>
                      <a:pt x="73" y="56"/>
                    </a:lnTo>
                    <a:close/>
                    <a:moveTo>
                      <a:pt x="118" y="0"/>
                    </a:moveTo>
                    <a:lnTo>
                      <a:pt x="120" y="0"/>
                    </a:lnTo>
                    <a:lnTo>
                      <a:pt x="122" y="2"/>
                    </a:lnTo>
                    <a:lnTo>
                      <a:pt x="123" y="2"/>
                    </a:lnTo>
                    <a:lnTo>
                      <a:pt x="123" y="3"/>
                    </a:lnTo>
                    <a:lnTo>
                      <a:pt x="124" y="7"/>
                    </a:lnTo>
                    <a:lnTo>
                      <a:pt x="124" y="10"/>
                    </a:lnTo>
                    <a:lnTo>
                      <a:pt x="125" y="14"/>
                    </a:lnTo>
                    <a:lnTo>
                      <a:pt x="129" y="22"/>
                    </a:lnTo>
                    <a:lnTo>
                      <a:pt x="130" y="25"/>
                    </a:lnTo>
                    <a:lnTo>
                      <a:pt x="130" y="28"/>
                    </a:lnTo>
                    <a:lnTo>
                      <a:pt x="129" y="30"/>
                    </a:lnTo>
                    <a:lnTo>
                      <a:pt x="124" y="36"/>
                    </a:lnTo>
                    <a:lnTo>
                      <a:pt x="124" y="41"/>
                    </a:lnTo>
                    <a:lnTo>
                      <a:pt x="120" y="41"/>
                    </a:lnTo>
                    <a:lnTo>
                      <a:pt x="119" y="42"/>
                    </a:lnTo>
                    <a:lnTo>
                      <a:pt x="118" y="44"/>
                    </a:lnTo>
                    <a:lnTo>
                      <a:pt x="118" y="62"/>
                    </a:lnTo>
                    <a:lnTo>
                      <a:pt x="114" y="66"/>
                    </a:lnTo>
                    <a:lnTo>
                      <a:pt x="113" y="68"/>
                    </a:lnTo>
                    <a:lnTo>
                      <a:pt x="113" y="73"/>
                    </a:lnTo>
                    <a:lnTo>
                      <a:pt x="114" y="75"/>
                    </a:lnTo>
                    <a:lnTo>
                      <a:pt x="114" y="77"/>
                    </a:lnTo>
                    <a:lnTo>
                      <a:pt x="115" y="78"/>
                    </a:lnTo>
                    <a:lnTo>
                      <a:pt x="113" y="81"/>
                    </a:lnTo>
                    <a:lnTo>
                      <a:pt x="110" y="82"/>
                    </a:lnTo>
                    <a:lnTo>
                      <a:pt x="105" y="87"/>
                    </a:lnTo>
                    <a:lnTo>
                      <a:pt x="105" y="81"/>
                    </a:lnTo>
                    <a:lnTo>
                      <a:pt x="101" y="82"/>
                    </a:lnTo>
                    <a:lnTo>
                      <a:pt x="99" y="85"/>
                    </a:lnTo>
                    <a:lnTo>
                      <a:pt x="96" y="86"/>
                    </a:lnTo>
                    <a:lnTo>
                      <a:pt x="95" y="90"/>
                    </a:lnTo>
                    <a:lnTo>
                      <a:pt x="94" y="90"/>
                    </a:lnTo>
                    <a:lnTo>
                      <a:pt x="93" y="88"/>
                    </a:lnTo>
                    <a:lnTo>
                      <a:pt x="89" y="88"/>
                    </a:lnTo>
                    <a:lnTo>
                      <a:pt x="86" y="90"/>
                    </a:lnTo>
                    <a:lnTo>
                      <a:pt x="85" y="92"/>
                    </a:lnTo>
                    <a:lnTo>
                      <a:pt x="83" y="93"/>
                    </a:lnTo>
                    <a:lnTo>
                      <a:pt x="78" y="93"/>
                    </a:lnTo>
                    <a:lnTo>
                      <a:pt x="75" y="92"/>
                    </a:lnTo>
                    <a:lnTo>
                      <a:pt x="74" y="91"/>
                    </a:lnTo>
                    <a:lnTo>
                      <a:pt x="73" y="88"/>
                    </a:lnTo>
                    <a:lnTo>
                      <a:pt x="70" y="86"/>
                    </a:lnTo>
                    <a:lnTo>
                      <a:pt x="69" y="86"/>
                    </a:lnTo>
                    <a:lnTo>
                      <a:pt x="66" y="88"/>
                    </a:lnTo>
                    <a:lnTo>
                      <a:pt x="66" y="91"/>
                    </a:lnTo>
                    <a:lnTo>
                      <a:pt x="68" y="92"/>
                    </a:lnTo>
                    <a:lnTo>
                      <a:pt x="69" y="95"/>
                    </a:lnTo>
                    <a:lnTo>
                      <a:pt x="70" y="96"/>
                    </a:lnTo>
                    <a:lnTo>
                      <a:pt x="66" y="96"/>
                    </a:lnTo>
                    <a:lnTo>
                      <a:pt x="65" y="97"/>
                    </a:lnTo>
                    <a:lnTo>
                      <a:pt x="63" y="98"/>
                    </a:lnTo>
                    <a:lnTo>
                      <a:pt x="60" y="101"/>
                    </a:lnTo>
                    <a:lnTo>
                      <a:pt x="58" y="105"/>
                    </a:lnTo>
                    <a:lnTo>
                      <a:pt x="56" y="107"/>
                    </a:lnTo>
                    <a:lnTo>
                      <a:pt x="54" y="105"/>
                    </a:lnTo>
                    <a:lnTo>
                      <a:pt x="53" y="102"/>
                    </a:lnTo>
                    <a:lnTo>
                      <a:pt x="51" y="102"/>
                    </a:lnTo>
                    <a:lnTo>
                      <a:pt x="51" y="100"/>
                    </a:lnTo>
                    <a:lnTo>
                      <a:pt x="53" y="96"/>
                    </a:lnTo>
                    <a:lnTo>
                      <a:pt x="53" y="92"/>
                    </a:lnTo>
                    <a:lnTo>
                      <a:pt x="49" y="91"/>
                    </a:lnTo>
                    <a:lnTo>
                      <a:pt x="44" y="88"/>
                    </a:lnTo>
                    <a:lnTo>
                      <a:pt x="39" y="88"/>
                    </a:lnTo>
                    <a:lnTo>
                      <a:pt x="37" y="90"/>
                    </a:lnTo>
                    <a:lnTo>
                      <a:pt x="37" y="92"/>
                    </a:lnTo>
                    <a:lnTo>
                      <a:pt x="31" y="92"/>
                    </a:lnTo>
                    <a:lnTo>
                      <a:pt x="30" y="93"/>
                    </a:lnTo>
                    <a:lnTo>
                      <a:pt x="27" y="93"/>
                    </a:lnTo>
                    <a:lnTo>
                      <a:pt x="17" y="97"/>
                    </a:lnTo>
                    <a:lnTo>
                      <a:pt x="6" y="98"/>
                    </a:lnTo>
                    <a:lnTo>
                      <a:pt x="0" y="98"/>
                    </a:lnTo>
                    <a:lnTo>
                      <a:pt x="0" y="96"/>
                    </a:lnTo>
                    <a:lnTo>
                      <a:pt x="4" y="96"/>
                    </a:lnTo>
                    <a:lnTo>
                      <a:pt x="5" y="95"/>
                    </a:lnTo>
                    <a:lnTo>
                      <a:pt x="11" y="90"/>
                    </a:lnTo>
                    <a:lnTo>
                      <a:pt x="21" y="80"/>
                    </a:lnTo>
                    <a:lnTo>
                      <a:pt x="27" y="78"/>
                    </a:lnTo>
                    <a:lnTo>
                      <a:pt x="54" y="78"/>
                    </a:lnTo>
                    <a:lnTo>
                      <a:pt x="59" y="76"/>
                    </a:lnTo>
                    <a:lnTo>
                      <a:pt x="61" y="71"/>
                    </a:lnTo>
                    <a:lnTo>
                      <a:pt x="66" y="66"/>
                    </a:lnTo>
                    <a:lnTo>
                      <a:pt x="68" y="63"/>
                    </a:lnTo>
                    <a:lnTo>
                      <a:pt x="69" y="62"/>
                    </a:lnTo>
                    <a:lnTo>
                      <a:pt x="70" y="59"/>
                    </a:lnTo>
                    <a:lnTo>
                      <a:pt x="71" y="58"/>
                    </a:lnTo>
                    <a:lnTo>
                      <a:pt x="71" y="61"/>
                    </a:lnTo>
                    <a:lnTo>
                      <a:pt x="73" y="62"/>
                    </a:lnTo>
                    <a:lnTo>
                      <a:pt x="76" y="62"/>
                    </a:lnTo>
                    <a:lnTo>
                      <a:pt x="79" y="61"/>
                    </a:lnTo>
                    <a:lnTo>
                      <a:pt x="80" y="59"/>
                    </a:lnTo>
                    <a:lnTo>
                      <a:pt x="85" y="57"/>
                    </a:lnTo>
                    <a:lnTo>
                      <a:pt x="93" y="52"/>
                    </a:lnTo>
                    <a:lnTo>
                      <a:pt x="100" y="43"/>
                    </a:lnTo>
                    <a:lnTo>
                      <a:pt x="105" y="33"/>
                    </a:lnTo>
                    <a:lnTo>
                      <a:pt x="108" y="23"/>
                    </a:lnTo>
                    <a:lnTo>
                      <a:pt x="108" y="22"/>
                    </a:lnTo>
                    <a:lnTo>
                      <a:pt x="106" y="20"/>
                    </a:lnTo>
                    <a:lnTo>
                      <a:pt x="105" y="20"/>
                    </a:lnTo>
                    <a:lnTo>
                      <a:pt x="105" y="15"/>
                    </a:lnTo>
                    <a:lnTo>
                      <a:pt x="108" y="12"/>
                    </a:lnTo>
                    <a:lnTo>
                      <a:pt x="109" y="8"/>
                    </a:lnTo>
                    <a:lnTo>
                      <a:pt x="113" y="5"/>
                    </a:lnTo>
                    <a:lnTo>
                      <a:pt x="115" y="4"/>
                    </a:lnTo>
                    <a:lnTo>
                      <a:pt x="116" y="5"/>
                    </a:lnTo>
                    <a:lnTo>
                      <a:pt x="116" y="7"/>
                    </a:lnTo>
                    <a:lnTo>
                      <a:pt x="119" y="7"/>
                    </a:lnTo>
                    <a:lnTo>
                      <a:pt x="120" y="5"/>
                    </a:lnTo>
                    <a:lnTo>
                      <a:pt x="119" y="4"/>
                    </a:lnTo>
                    <a:lnTo>
                      <a:pt x="118" y="4"/>
                    </a:lnTo>
                    <a:lnTo>
                      <a:pt x="1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331"/>
              <p:cNvSpPr>
                <a:spLocks/>
              </p:cNvSpPr>
              <p:nvPr/>
            </p:nvSpPr>
            <p:spPr bwMode="auto">
              <a:xfrm>
                <a:off x="9125086" y="3247378"/>
                <a:ext cx="138860" cy="118135"/>
              </a:xfrm>
              <a:custGeom>
                <a:avLst/>
                <a:gdLst/>
                <a:ahLst/>
                <a:cxnLst>
                  <a:cxn ang="0">
                    <a:pos x="24" y="0"/>
                  </a:cxn>
                  <a:cxn ang="0">
                    <a:pos x="30" y="7"/>
                  </a:cxn>
                  <a:cxn ang="0">
                    <a:pos x="38" y="13"/>
                  </a:cxn>
                  <a:cxn ang="0">
                    <a:pos x="45" y="18"/>
                  </a:cxn>
                  <a:cxn ang="0">
                    <a:pos x="55" y="21"/>
                  </a:cxn>
                  <a:cxn ang="0">
                    <a:pos x="58" y="21"/>
                  </a:cxn>
                  <a:cxn ang="0">
                    <a:pos x="60" y="19"/>
                  </a:cxn>
                  <a:cxn ang="0">
                    <a:pos x="62" y="19"/>
                  </a:cxn>
                  <a:cxn ang="0">
                    <a:pos x="64" y="21"/>
                  </a:cxn>
                  <a:cxn ang="0">
                    <a:pos x="63" y="22"/>
                  </a:cxn>
                  <a:cxn ang="0">
                    <a:pos x="62" y="24"/>
                  </a:cxn>
                  <a:cxn ang="0">
                    <a:pos x="64" y="29"/>
                  </a:cxn>
                  <a:cxn ang="0">
                    <a:pos x="67" y="31"/>
                  </a:cxn>
                  <a:cxn ang="0">
                    <a:pos x="63" y="33"/>
                  </a:cxn>
                  <a:cxn ang="0">
                    <a:pos x="59" y="34"/>
                  </a:cxn>
                  <a:cxn ang="0">
                    <a:pos x="54" y="34"/>
                  </a:cxn>
                  <a:cxn ang="0">
                    <a:pos x="47" y="37"/>
                  </a:cxn>
                  <a:cxn ang="0">
                    <a:pos x="42" y="42"/>
                  </a:cxn>
                  <a:cxn ang="0">
                    <a:pos x="40" y="46"/>
                  </a:cxn>
                  <a:cxn ang="0">
                    <a:pos x="39" y="48"/>
                  </a:cxn>
                  <a:cxn ang="0">
                    <a:pos x="34" y="46"/>
                  </a:cxn>
                  <a:cxn ang="0">
                    <a:pos x="30" y="43"/>
                  </a:cxn>
                  <a:cxn ang="0">
                    <a:pos x="27" y="42"/>
                  </a:cxn>
                  <a:cxn ang="0">
                    <a:pos x="22" y="38"/>
                  </a:cxn>
                  <a:cxn ang="0">
                    <a:pos x="20" y="39"/>
                  </a:cxn>
                  <a:cxn ang="0">
                    <a:pos x="19" y="42"/>
                  </a:cxn>
                  <a:cxn ang="0">
                    <a:pos x="14" y="42"/>
                  </a:cxn>
                  <a:cxn ang="0">
                    <a:pos x="11" y="41"/>
                  </a:cxn>
                  <a:cxn ang="0">
                    <a:pos x="8" y="41"/>
                  </a:cxn>
                  <a:cxn ang="0">
                    <a:pos x="6" y="42"/>
                  </a:cxn>
                  <a:cxn ang="0">
                    <a:pos x="6" y="47"/>
                  </a:cxn>
                  <a:cxn ang="0">
                    <a:pos x="8" y="48"/>
                  </a:cxn>
                  <a:cxn ang="0">
                    <a:pos x="10" y="49"/>
                  </a:cxn>
                  <a:cxn ang="0">
                    <a:pos x="11" y="49"/>
                  </a:cxn>
                  <a:cxn ang="0">
                    <a:pos x="13" y="51"/>
                  </a:cxn>
                  <a:cxn ang="0">
                    <a:pos x="14" y="51"/>
                  </a:cxn>
                  <a:cxn ang="0">
                    <a:pos x="11" y="53"/>
                  </a:cxn>
                  <a:cxn ang="0">
                    <a:pos x="9" y="53"/>
                  </a:cxn>
                  <a:cxn ang="0">
                    <a:pos x="6" y="55"/>
                  </a:cxn>
                  <a:cxn ang="0">
                    <a:pos x="4" y="57"/>
                  </a:cxn>
                  <a:cxn ang="0">
                    <a:pos x="1" y="57"/>
                  </a:cxn>
                  <a:cxn ang="0">
                    <a:pos x="1" y="44"/>
                  </a:cxn>
                  <a:cxn ang="0">
                    <a:pos x="0" y="43"/>
                  </a:cxn>
                  <a:cxn ang="0">
                    <a:pos x="3" y="38"/>
                  </a:cxn>
                  <a:cxn ang="0">
                    <a:pos x="8" y="33"/>
                  </a:cxn>
                  <a:cxn ang="0">
                    <a:pos x="8" y="31"/>
                  </a:cxn>
                  <a:cxn ang="0">
                    <a:pos x="13" y="31"/>
                  </a:cxn>
                  <a:cxn ang="0">
                    <a:pos x="18" y="28"/>
                  </a:cxn>
                  <a:cxn ang="0">
                    <a:pos x="23" y="16"/>
                  </a:cxn>
                  <a:cxn ang="0">
                    <a:pos x="23" y="8"/>
                  </a:cxn>
                  <a:cxn ang="0">
                    <a:pos x="22" y="7"/>
                  </a:cxn>
                  <a:cxn ang="0">
                    <a:pos x="22" y="3"/>
                  </a:cxn>
                  <a:cxn ang="0">
                    <a:pos x="24" y="0"/>
                  </a:cxn>
                </a:cxnLst>
                <a:rect l="0" t="0" r="r" b="b"/>
                <a:pathLst>
                  <a:path w="67" h="57">
                    <a:moveTo>
                      <a:pt x="24" y="0"/>
                    </a:moveTo>
                    <a:lnTo>
                      <a:pt x="30" y="7"/>
                    </a:lnTo>
                    <a:lnTo>
                      <a:pt x="38" y="13"/>
                    </a:lnTo>
                    <a:lnTo>
                      <a:pt x="45" y="18"/>
                    </a:lnTo>
                    <a:lnTo>
                      <a:pt x="55" y="21"/>
                    </a:lnTo>
                    <a:lnTo>
                      <a:pt x="58" y="21"/>
                    </a:lnTo>
                    <a:lnTo>
                      <a:pt x="60" y="19"/>
                    </a:lnTo>
                    <a:lnTo>
                      <a:pt x="62" y="19"/>
                    </a:lnTo>
                    <a:lnTo>
                      <a:pt x="64" y="21"/>
                    </a:lnTo>
                    <a:lnTo>
                      <a:pt x="63" y="22"/>
                    </a:lnTo>
                    <a:lnTo>
                      <a:pt x="62" y="24"/>
                    </a:lnTo>
                    <a:lnTo>
                      <a:pt x="64" y="29"/>
                    </a:lnTo>
                    <a:lnTo>
                      <a:pt x="67" y="31"/>
                    </a:lnTo>
                    <a:lnTo>
                      <a:pt x="63" y="33"/>
                    </a:lnTo>
                    <a:lnTo>
                      <a:pt x="59" y="34"/>
                    </a:lnTo>
                    <a:lnTo>
                      <a:pt x="54" y="34"/>
                    </a:lnTo>
                    <a:lnTo>
                      <a:pt x="47" y="37"/>
                    </a:lnTo>
                    <a:lnTo>
                      <a:pt x="42" y="42"/>
                    </a:lnTo>
                    <a:lnTo>
                      <a:pt x="40" y="46"/>
                    </a:lnTo>
                    <a:lnTo>
                      <a:pt x="39" y="48"/>
                    </a:lnTo>
                    <a:lnTo>
                      <a:pt x="34" y="46"/>
                    </a:lnTo>
                    <a:lnTo>
                      <a:pt x="30" y="43"/>
                    </a:lnTo>
                    <a:lnTo>
                      <a:pt x="27" y="42"/>
                    </a:lnTo>
                    <a:lnTo>
                      <a:pt x="22" y="38"/>
                    </a:lnTo>
                    <a:lnTo>
                      <a:pt x="20" y="39"/>
                    </a:lnTo>
                    <a:lnTo>
                      <a:pt x="19" y="42"/>
                    </a:lnTo>
                    <a:lnTo>
                      <a:pt x="14" y="42"/>
                    </a:lnTo>
                    <a:lnTo>
                      <a:pt x="11" y="41"/>
                    </a:lnTo>
                    <a:lnTo>
                      <a:pt x="8" y="41"/>
                    </a:lnTo>
                    <a:lnTo>
                      <a:pt x="6" y="42"/>
                    </a:lnTo>
                    <a:lnTo>
                      <a:pt x="6" y="47"/>
                    </a:lnTo>
                    <a:lnTo>
                      <a:pt x="8" y="48"/>
                    </a:lnTo>
                    <a:lnTo>
                      <a:pt x="10" y="49"/>
                    </a:lnTo>
                    <a:lnTo>
                      <a:pt x="11" y="49"/>
                    </a:lnTo>
                    <a:lnTo>
                      <a:pt x="13" y="51"/>
                    </a:lnTo>
                    <a:lnTo>
                      <a:pt x="14" y="51"/>
                    </a:lnTo>
                    <a:lnTo>
                      <a:pt x="11" y="53"/>
                    </a:lnTo>
                    <a:lnTo>
                      <a:pt x="9" y="53"/>
                    </a:lnTo>
                    <a:lnTo>
                      <a:pt x="6" y="55"/>
                    </a:lnTo>
                    <a:lnTo>
                      <a:pt x="4" y="57"/>
                    </a:lnTo>
                    <a:lnTo>
                      <a:pt x="1" y="57"/>
                    </a:lnTo>
                    <a:lnTo>
                      <a:pt x="1" y="44"/>
                    </a:lnTo>
                    <a:lnTo>
                      <a:pt x="0" y="43"/>
                    </a:lnTo>
                    <a:lnTo>
                      <a:pt x="3" y="38"/>
                    </a:lnTo>
                    <a:lnTo>
                      <a:pt x="8" y="33"/>
                    </a:lnTo>
                    <a:lnTo>
                      <a:pt x="8" y="31"/>
                    </a:lnTo>
                    <a:lnTo>
                      <a:pt x="13" y="31"/>
                    </a:lnTo>
                    <a:lnTo>
                      <a:pt x="18" y="28"/>
                    </a:lnTo>
                    <a:lnTo>
                      <a:pt x="23" y="16"/>
                    </a:lnTo>
                    <a:lnTo>
                      <a:pt x="23" y="8"/>
                    </a:lnTo>
                    <a:lnTo>
                      <a:pt x="22" y="7"/>
                    </a:lnTo>
                    <a:lnTo>
                      <a:pt x="22" y="3"/>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32"/>
              <p:cNvSpPr>
                <a:spLocks/>
              </p:cNvSpPr>
              <p:nvPr/>
            </p:nvSpPr>
            <p:spPr bwMode="auto">
              <a:xfrm>
                <a:off x="9259801" y="3276396"/>
                <a:ext cx="20724" cy="20725"/>
              </a:xfrm>
              <a:custGeom>
                <a:avLst/>
                <a:gdLst/>
                <a:ahLst/>
                <a:cxnLst>
                  <a:cxn ang="0">
                    <a:pos x="9" y="0"/>
                  </a:cxn>
                  <a:cxn ang="0">
                    <a:pos x="10" y="2"/>
                  </a:cxn>
                  <a:cxn ang="0">
                    <a:pos x="9" y="3"/>
                  </a:cxn>
                  <a:cxn ang="0">
                    <a:pos x="8" y="5"/>
                  </a:cxn>
                  <a:cxn ang="0">
                    <a:pos x="5" y="8"/>
                  </a:cxn>
                  <a:cxn ang="0">
                    <a:pos x="0" y="10"/>
                  </a:cxn>
                  <a:cxn ang="0">
                    <a:pos x="0" y="7"/>
                  </a:cxn>
                  <a:cxn ang="0">
                    <a:pos x="3" y="4"/>
                  </a:cxn>
                  <a:cxn ang="0">
                    <a:pos x="7" y="2"/>
                  </a:cxn>
                  <a:cxn ang="0">
                    <a:pos x="9" y="0"/>
                  </a:cxn>
                </a:cxnLst>
                <a:rect l="0" t="0" r="r" b="b"/>
                <a:pathLst>
                  <a:path w="10" h="10">
                    <a:moveTo>
                      <a:pt x="9" y="0"/>
                    </a:moveTo>
                    <a:lnTo>
                      <a:pt x="10" y="2"/>
                    </a:lnTo>
                    <a:lnTo>
                      <a:pt x="9" y="3"/>
                    </a:lnTo>
                    <a:lnTo>
                      <a:pt x="8" y="5"/>
                    </a:lnTo>
                    <a:lnTo>
                      <a:pt x="5" y="8"/>
                    </a:lnTo>
                    <a:lnTo>
                      <a:pt x="0" y="10"/>
                    </a:lnTo>
                    <a:lnTo>
                      <a:pt x="0" y="7"/>
                    </a:lnTo>
                    <a:lnTo>
                      <a:pt x="3"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333"/>
              <p:cNvSpPr>
                <a:spLocks/>
              </p:cNvSpPr>
              <p:nvPr/>
            </p:nvSpPr>
            <p:spPr bwMode="auto">
              <a:xfrm>
                <a:off x="9307469" y="3245307"/>
                <a:ext cx="31089" cy="22798"/>
              </a:xfrm>
              <a:custGeom>
                <a:avLst/>
                <a:gdLst/>
                <a:ahLst/>
                <a:cxnLst>
                  <a:cxn ang="0">
                    <a:pos x="9" y="0"/>
                  </a:cxn>
                  <a:cxn ang="0">
                    <a:pos x="15" y="0"/>
                  </a:cxn>
                  <a:cxn ang="0">
                    <a:pos x="15" y="4"/>
                  </a:cxn>
                  <a:cxn ang="0">
                    <a:pos x="11" y="4"/>
                  </a:cxn>
                  <a:cxn ang="0">
                    <a:pos x="6" y="6"/>
                  </a:cxn>
                  <a:cxn ang="0">
                    <a:pos x="5" y="9"/>
                  </a:cxn>
                  <a:cxn ang="0">
                    <a:pos x="3" y="11"/>
                  </a:cxn>
                  <a:cxn ang="0">
                    <a:pos x="0" y="11"/>
                  </a:cxn>
                  <a:cxn ang="0">
                    <a:pos x="0" y="8"/>
                  </a:cxn>
                  <a:cxn ang="0">
                    <a:pos x="1" y="6"/>
                  </a:cxn>
                  <a:cxn ang="0">
                    <a:pos x="3" y="4"/>
                  </a:cxn>
                  <a:cxn ang="0">
                    <a:pos x="4" y="3"/>
                  </a:cxn>
                  <a:cxn ang="0">
                    <a:pos x="9" y="0"/>
                  </a:cxn>
                </a:cxnLst>
                <a:rect l="0" t="0" r="r" b="b"/>
                <a:pathLst>
                  <a:path w="15" h="11">
                    <a:moveTo>
                      <a:pt x="9" y="0"/>
                    </a:moveTo>
                    <a:lnTo>
                      <a:pt x="15" y="0"/>
                    </a:lnTo>
                    <a:lnTo>
                      <a:pt x="15" y="4"/>
                    </a:lnTo>
                    <a:lnTo>
                      <a:pt x="11" y="4"/>
                    </a:lnTo>
                    <a:lnTo>
                      <a:pt x="6" y="6"/>
                    </a:lnTo>
                    <a:lnTo>
                      <a:pt x="5" y="9"/>
                    </a:lnTo>
                    <a:lnTo>
                      <a:pt x="3" y="11"/>
                    </a:lnTo>
                    <a:lnTo>
                      <a:pt x="0" y="11"/>
                    </a:lnTo>
                    <a:lnTo>
                      <a:pt x="0" y="8"/>
                    </a:lnTo>
                    <a:lnTo>
                      <a:pt x="1" y="6"/>
                    </a:lnTo>
                    <a:lnTo>
                      <a:pt x="3" y="4"/>
                    </a:lnTo>
                    <a:lnTo>
                      <a:pt x="4"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34"/>
              <p:cNvSpPr>
                <a:spLocks/>
              </p:cNvSpPr>
              <p:nvPr/>
            </p:nvSpPr>
            <p:spPr bwMode="auto">
              <a:xfrm>
                <a:off x="9361354" y="3222508"/>
                <a:ext cx="18653" cy="14508"/>
              </a:xfrm>
              <a:custGeom>
                <a:avLst/>
                <a:gdLst/>
                <a:ahLst/>
                <a:cxnLst>
                  <a:cxn ang="0">
                    <a:pos x="5" y="0"/>
                  </a:cxn>
                  <a:cxn ang="0">
                    <a:pos x="9" y="0"/>
                  </a:cxn>
                  <a:cxn ang="0">
                    <a:pos x="7" y="5"/>
                  </a:cxn>
                  <a:cxn ang="0">
                    <a:pos x="2" y="7"/>
                  </a:cxn>
                  <a:cxn ang="0">
                    <a:pos x="0" y="7"/>
                  </a:cxn>
                  <a:cxn ang="0">
                    <a:pos x="0" y="5"/>
                  </a:cxn>
                  <a:cxn ang="0">
                    <a:pos x="2" y="5"/>
                  </a:cxn>
                  <a:cxn ang="0">
                    <a:pos x="2" y="2"/>
                  </a:cxn>
                  <a:cxn ang="0">
                    <a:pos x="3" y="1"/>
                  </a:cxn>
                  <a:cxn ang="0">
                    <a:pos x="5" y="0"/>
                  </a:cxn>
                </a:cxnLst>
                <a:rect l="0" t="0" r="r" b="b"/>
                <a:pathLst>
                  <a:path w="9" h="7">
                    <a:moveTo>
                      <a:pt x="5" y="0"/>
                    </a:moveTo>
                    <a:lnTo>
                      <a:pt x="9" y="0"/>
                    </a:lnTo>
                    <a:lnTo>
                      <a:pt x="7" y="5"/>
                    </a:lnTo>
                    <a:lnTo>
                      <a:pt x="2" y="7"/>
                    </a:lnTo>
                    <a:lnTo>
                      <a:pt x="0" y="7"/>
                    </a:lnTo>
                    <a:lnTo>
                      <a:pt x="0" y="5"/>
                    </a:lnTo>
                    <a:lnTo>
                      <a:pt x="2" y="5"/>
                    </a:lnTo>
                    <a:lnTo>
                      <a:pt x="2"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35"/>
              <p:cNvSpPr>
                <a:spLocks/>
              </p:cNvSpPr>
              <p:nvPr/>
            </p:nvSpPr>
            <p:spPr bwMode="auto">
              <a:xfrm>
                <a:off x="9166536" y="2963443"/>
                <a:ext cx="70466" cy="267357"/>
              </a:xfrm>
              <a:custGeom>
                <a:avLst/>
                <a:gdLst/>
                <a:ahLst/>
                <a:cxnLst>
                  <a:cxn ang="0">
                    <a:pos x="10" y="0"/>
                  </a:cxn>
                  <a:cxn ang="0">
                    <a:pos x="14" y="0"/>
                  </a:cxn>
                  <a:cxn ang="0">
                    <a:pos x="14" y="7"/>
                  </a:cxn>
                  <a:cxn ang="0">
                    <a:pos x="15" y="12"/>
                  </a:cxn>
                  <a:cxn ang="0">
                    <a:pos x="18" y="15"/>
                  </a:cxn>
                  <a:cxn ang="0">
                    <a:pos x="19" y="19"/>
                  </a:cxn>
                  <a:cxn ang="0">
                    <a:pos x="19" y="32"/>
                  </a:cxn>
                  <a:cxn ang="0">
                    <a:pos x="20" y="34"/>
                  </a:cxn>
                  <a:cxn ang="0">
                    <a:pos x="20" y="51"/>
                  </a:cxn>
                  <a:cxn ang="0">
                    <a:pos x="23" y="56"/>
                  </a:cxn>
                  <a:cxn ang="0">
                    <a:pos x="29" y="70"/>
                  </a:cxn>
                  <a:cxn ang="0">
                    <a:pos x="34" y="83"/>
                  </a:cxn>
                  <a:cxn ang="0">
                    <a:pos x="32" y="82"/>
                  </a:cxn>
                  <a:cxn ang="0">
                    <a:pos x="30" y="80"/>
                  </a:cxn>
                  <a:cxn ang="0">
                    <a:pos x="28" y="78"/>
                  </a:cxn>
                  <a:cxn ang="0">
                    <a:pos x="25" y="78"/>
                  </a:cxn>
                  <a:cxn ang="0">
                    <a:pos x="19" y="81"/>
                  </a:cxn>
                  <a:cxn ang="0">
                    <a:pos x="15" y="86"/>
                  </a:cxn>
                  <a:cxn ang="0">
                    <a:pos x="13" y="93"/>
                  </a:cxn>
                  <a:cxn ang="0">
                    <a:pos x="13" y="102"/>
                  </a:cxn>
                  <a:cxn ang="0">
                    <a:pos x="15" y="110"/>
                  </a:cxn>
                  <a:cxn ang="0">
                    <a:pos x="20" y="116"/>
                  </a:cxn>
                  <a:cxn ang="0">
                    <a:pos x="24" y="122"/>
                  </a:cxn>
                  <a:cxn ang="0">
                    <a:pos x="24" y="124"/>
                  </a:cxn>
                  <a:cxn ang="0">
                    <a:pos x="23" y="124"/>
                  </a:cxn>
                  <a:cxn ang="0">
                    <a:pos x="20" y="121"/>
                  </a:cxn>
                  <a:cxn ang="0">
                    <a:pos x="19" y="119"/>
                  </a:cxn>
                  <a:cxn ang="0">
                    <a:pos x="14" y="119"/>
                  </a:cxn>
                  <a:cxn ang="0">
                    <a:pos x="10" y="122"/>
                  </a:cxn>
                  <a:cxn ang="0">
                    <a:pos x="10" y="125"/>
                  </a:cxn>
                  <a:cxn ang="0">
                    <a:pos x="7" y="129"/>
                  </a:cxn>
                  <a:cxn ang="0">
                    <a:pos x="5" y="129"/>
                  </a:cxn>
                  <a:cxn ang="0">
                    <a:pos x="5" y="111"/>
                  </a:cxn>
                  <a:cxn ang="0">
                    <a:pos x="7" y="106"/>
                  </a:cxn>
                  <a:cxn ang="0">
                    <a:pos x="7" y="92"/>
                  </a:cxn>
                  <a:cxn ang="0">
                    <a:pos x="5" y="90"/>
                  </a:cxn>
                  <a:cxn ang="0">
                    <a:pos x="5" y="82"/>
                  </a:cxn>
                  <a:cxn ang="0">
                    <a:pos x="7" y="80"/>
                  </a:cxn>
                  <a:cxn ang="0">
                    <a:pos x="7" y="49"/>
                  </a:cxn>
                  <a:cxn ang="0">
                    <a:pos x="5" y="46"/>
                  </a:cxn>
                  <a:cxn ang="0">
                    <a:pos x="0" y="36"/>
                  </a:cxn>
                  <a:cxn ang="0">
                    <a:pos x="2" y="27"/>
                  </a:cxn>
                  <a:cxn ang="0">
                    <a:pos x="4" y="18"/>
                  </a:cxn>
                  <a:cxn ang="0">
                    <a:pos x="9" y="14"/>
                  </a:cxn>
                  <a:cxn ang="0">
                    <a:pos x="9" y="13"/>
                  </a:cxn>
                  <a:cxn ang="0">
                    <a:pos x="10" y="12"/>
                  </a:cxn>
                  <a:cxn ang="0">
                    <a:pos x="10" y="0"/>
                  </a:cxn>
                </a:cxnLst>
                <a:rect l="0" t="0" r="r" b="b"/>
                <a:pathLst>
                  <a:path w="34" h="129">
                    <a:moveTo>
                      <a:pt x="10" y="0"/>
                    </a:moveTo>
                    <a:lnTo>
                      <a:pt x="14" y="0"/>
                    </a:lnTo>
                    <a:lnTo>
                      <a:pt x="14" y="7"/>
                    </a:lnTo>
                    <a:lnTo>
                      <a:pt x="15" y="12"/>
                    </a:lnTo>
                    <a:lnTo>
                      <a:pt x="18" y="15"/>
                    </a:lnTo>
                    <a:lnTo>
                      <a:pt x="19" y="19"/>
                    </a:lnTo>
                    <a:lnTo>
                      <a:pt x="19" y="32"/>
                    </a:lnTo>
                    <a:lnTo>
                      <a:pt x="20" y="34"/>
                    </a:lnTo>
                    <a:lnTo>
                      <a:pt x="20" y="51"/>
                    </a:lnTo>
                    <a:lnTo>
                      <a:pt x="23" y="56"/>
                    </a:lnTo>
                    <a:lnTo>
                      <a:pt x="29" y="70"/>
                    </a:lnTo>
                    <a:lnTo>
                      <a:pt x="34" y="83"/>
                    </a:lnTo>
                    <a:lnTo>
                      <a:pt x="32" y="82"/>
                    </a:lnTo>
                    <a:lnTo>
                      <a:pt x="30" y="80"/>
                    </a:lnTo>
                    <a:lnTo>
                      <a:pt x="28" y="78"/>
                    </a:lnTo>
                    <a:lnTo>
                      <a:pt x="25" y="78"/>
                    </a:lnTo>
                    <a:lnTo>
                      <a:pt x="19" y="81"/>
                    </a:lnTo>
                    <a:lnTo>
                      <a:pt x="15" y="86"/>
                    </a:lnTo>
                    <a:lnTo>
                      <a:pt x="13" y="93"/>
                    </a:lnTo>
                    <a:lnTo>
                      <a:pt x="13" y="102"/>
                    </a:lnTo>
                    <a:lnTo>
                      <a:pt x="15" y="110"/>
                    </a:lnTo>
                    <a:lnTo>
                      <a:pt x="20" y="116"/>
                    </a:lnTo>
                    <a:lnTo>
                      <a:pt x="24" y="122"/>
                    </a:lnTo>
                    <a:lnTo>
                      <a:pt x="24" y="124"/>
                    </a:lnTo>
                    <a:lnTo>
                      <a:pt x="23" y="124"/>
                    </a:lnTo>
                    <a:lnTo>
                      <a:pt x="20" y="121"/>
                    </a:lnTo>
                    <a:lnTo>
                      <a:pt x="19" y="119"/>
                    </a:lnTo>
                    <a:lnTo>
                      <a:pt x="14" y="119"/>
                    </a:lnTo>
                    <a:lnTo>
                      <a:pt x="10" y="122"/>
                    </a:lnTo>
                    <a:lnTo>
                      <a:pt x="10" y="125"/>
                    </a:lnTo>
                    <a:lnTo>
                      <a:pt x="7" y="129"/>
                    </a:lnTo>
                    <a:lnTo>
                      <a:pt x="5" y="129"/>
                    </a:lnTo>
                    <a:lnTo>
                      <a:pt x="5" y="111"/>
                    </a:lnTo>
                    <a:lnTo>
                      <a:pt x="7" y="106"/>
                    </a:lnTo>
                    <a:lnTo>
                      <a:pt x="7" y="92"/>
                    </a:lnTo>
                    <a:lnTo>
                      <a:pt x="5" y="90"/>
                    </a:lnTo>
                    <a:lnTo>
                      <a:pt x="5" y="82"/>
                    </a:lnTo>
                    <a:lnTo>
                      <a:pt x="7" y="80"/>
                    </a:lnTo>
                    <a:lnTo>
                      <a:pt x="7" y="49"/>
                    </a:lnTo>
                    <a:lnTo>
                      <a:pt x="5" y="46"/>
                    </a:lnTo>
                    <a:lnTo>
                      <a:pt x="0" y="36"/>
                    </a:lnTo>
                    <a:lnTo>
                      <a:pt x="2" y="27"/>
                    </a:lnTo>
                    <a:lnTo>
                      <a:pt x="4" y="18"/>
                    </a:lnTo>
                    <a:lnTo>
                      <a:pt x="9" y="14"/>
                    </a:lnTo>
                    <a:lnTo>
                      <a:pt x="9" y="13"/>
                    </a:lnTo>
                    <a:lnTo>
                      <a:pt x="10" y="1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36"/>
              <p:cNvSpPr>
                <a:spLocks/>
              </p:cNvSpPr>
              <p:nvPr/>
            </p:nvSpPr>
            <p:spPr bwMode="auto">
              <a:xfrm>
                <a:off x="10051508" y="2302304"/>
                <a:ext cx="84975" cy="35233"/>
              </a:xfrm>
              <a:custGeom>
                <a:avLst/>
                <a:gdLst/>
                <a:ahLst/>
                <a:cxnLst>
                  <a:cxn ang="0">
                    <a:pos x="20" y="0"/>
                  </a:cxn>
                  <a:cxn ang="0">
                    <a:pos x="25" y="1"/>
                  </a:cxn>
                  <a:cxn ang="0">
                    <a:pos x="32" y="2"/>
                  </a:cxn>
                  <a:cxn ang="0">
                    <a:pos x="39" y="6"/>
                  </a:cxn>
                  <a:cxn ang="0">
                    <a:pos x="41" y="10"/>
                  </a:cxn>
                  <a:cxn ang="0">
                    <a:pos x="37" y="12"/>
                  </a:cxn>
                  <a:cxn ang="0">
                    <a:pos x="30" y="15"/>
                  </a:cxn>
                  <a:cxn ang="0">
                    <a:pos x="10" y="17"/>
                  </a:cxn>
                  <a:cxn ang="0">
                    <a:pos x="4" y="17"/>
                  </a:cxn>
                  <a:cxn ang="0">
                    <a:pos x="1" y="16"/>
                  </a:cxn>
                  <a:cxn ang="0">
                    <a:pos x="0" y="15"/>
                  </a:cxn>
                  <a:cxn ang="0">
                    <a:pos x="0" y="14"/>
                  </a:cxn>
                  <a:cxn ang="0">
                    <a:pos x="4" y="7"/>
                  </a:cxn>
                  <a:cxn ang="0">
                    <a:pos x="11" y="2"/>
                  </a:cxn>
                  <a:cxn ang="0">
                    <a:pos x="20" y="0"/>
                  </a:cxn>
                </a:cxnLst>
                <a:rect l="0" t="0" r="r" b="b"/>
                <a:pathLst>
                  <a:path w="41" h="17">
                    <a:moveTo>
                      <a:pt x="20" y="0"/>
                    </a:moveTo>
                    <a:lnTo>
                      <a:pt x="25" y="1"/>
                    </a:lnTo>
                    <a:lnTo>
                      <a:pt x="32" y="2"/>
                    </a:lnTo>
                    <a:lnTo>
                      <a:pt x="39" y="6"/>
                    </a:lnTo>
                    <a:lnTo>
                      <a:pt x="41" y="10"/>
                    </a:lnTo>
                    <a:lnTo>
                      <a:pt x="37" y="12"/>
                    </a:lnTo>
                    <a:lnTo>
                      <a:pt x="30" y="15"/>
                    </a:lnTo>
                    <a:lnTo>
                      <a:pt x="10" y="17"/>
                    </a:lnTo>
                    <a:lnTo>
                      <a:pt x="4" y="17"/>
                    </a:lnTo>
                    <a:lnTo>
                      <a:pt x="1" y="16"/>
                    </a:lnTo>
                    <a:lnTo>
                      <a:pt x="0" y="15"/>
                    </a:lnTo>
                    <a:lnTo>
                      <a:pt x="0" y="14"/>
                    </a:lnTo>
                    <a:lnTo>
                      <a:pt x="4" y="7"/>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337"/>
              <p:cNvSpPr>
                <a:spLocks/>
              </p:cNvSpPr>
              <p:nvPr/>
            </p:nvSpPr>
            <p:spPr bwMode="auto">
              <a:xfrm>
                <a:off x="9796586" y="2372770"/>
                <a:ext cx="33161" cy="18653"/>
              </a:xfrm>
              <a:custGeom>
                <a:avLst/>
                <a:gdLst/>
                <a:ahLst/>
                <a:cxnLst>
                  <a:cxn ang="0">
                    <a:pos x="0" y="0"/>
                  </a:cxn>
                  <a:cxn ang="0">
                    <a:pos x="14" y="0"/>
                  </a:cxn>
                  <a:cxn ang="0">
                    <a:pos x="14" y="1"/>
                  </a:cxn>
                  <a:cxn ang="0">
                    <a:pos x="16" y="4"/>
                  </a:cxn>
                  <a:cxn ang="0">
                    <a:pos x="16" y="6"/>
                  </a:cxn>
                  <a:cxn ang="0">
                    <a:pos x="14" y="9"/>
                  </a:cxn>
                  <a:cxn ang="0">
                    <a:pos x="12" y="9"/>
                  </a:cxn>
                  <a:cxn ang="0">
                    <a:pos x="5" y="6"/>
                  </a:cxn>
                  <a:cxn ang="0">
                    <a:pos x="2" y="4"/>
                  </a:cxn>
                  <a:cxn ang="0">
                    <a:pos x="0" y="0"/>
                  </a:cxn>
                </a:cxnLst>
                <a:rect l="0" t="0" r="r" b="b"/>
                <a:pathLst>
                  <a:path w="16" h="9">
                    <a:moveTo>
                      <a:pt x="0" y="0"/>
                    </a:moveTo>
                    <a:lnTo>
                      <a:pt x="14" y="0"/>
                    </a:lnTo>
                    <a:lnTo>
                      <a:pt x="14" y="1"/>
                    </a:lnTo>
                    <a:lnTo>
                      <a:pt x="16" y="4"/>
                    </a:lnTo>
                    <a:lnTo>
                      <a:pt x="16" y="6"/>
                    </a:lnTo>
                    <a:lnTo>
                      <a:pt x="14" y="9"/>
                    </a:lnTo>
                    <a:lnTo>
                      <a:pt x="12" y="9"/>
                    </a:lnTo>
                    <a:lnTo>
                      <a:pt x="5" y="6"/>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338"/>
              <p:cNvSpPr>
                <a:spLocks/>
              </p:cNvSpPr>
              <p:nvPr/>
            </p:nvSpPr>
            <p:spPr bwMode="auto">
              <a:xfrm>
                <a:off x="9013170" y="2103342"/>
                <a:ext cx="14508" cy="18653"/>
              </a:xfrm>
              <a:custGeom>
                <a:avLst/>
                <a:gdLst/>
                <a:ahLst/>
                <a:cxnLst>
                  <a:cxn ang="0">
                    <a:pos x="3" y="0"/>
                  </a:cxn>
                  <a:cxn ang="0">
                    <a:pos x="7" y="3"/>
                  </a:cxn>
                  <a:cxn ang="0">
                    <a:pos x="7" y="8"/>
                  </a:cxn>
                  <a:cxn ang="0">
                    <a:pos x="5" y="9"/>
                  </a:cxn>
                  <a:cxn ang="0">
                    <a:pos x="2" y="9"/>
                  </a:cxn>
                  <a:cxn ang="0">
                    <a:pos x="0" y="8"/>
                  </a:cxn>
                  <a:cxn ang="0">
                    <a:pos x="0" y="7"/>
                  </a:cxn>
                  <a:cxn ang="0">
                    <a:pos x="2" y="3"/>
                  </a:cxn>
                  <a:cxn ang="0">
                    <a:pos x="3" y="0"/>
                  </a:cxn>
                </a:cxnLst>
                <a:rect l="0" t="0" r="r" b="b"/>
                <a:pathLst>
                  <a:path w="7" h="9">
                    <a:moveTo>
                      <a:pt x="3" y="0"/>
                    </a:moveTo>
                    <a:lnTo>
                      <a:pt x="7" y="3"/>
                    </a:lnTo>
                    <a:lnTo>
                      <a:pt x="7" y="8"/>
                    </a:lnTo>
                    <a:lnTo>
                      <a:pt x="5" y="9"/>
                    </a:lnTo>
                    <a:lnTo>
                      <a:pt x="2" y="9"/>
                    </a:lnTo>
                    <a:lnTo>
                      <a:pt x="0" y="8"/>
                    </a:lnTo>
                    <a:lnTo>
                      <a:pt x="0" y="7"/>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339"/>
              <p:cNvSpPr>
                <a:spLocks/>
              </p:cNvSpPr>
              <p:nvPr/>
            </p:nvSpPr>
            <p:spPr bwMode="auto">
              <a:xfrm>
                <a:off x="8447368" y="2163445"/>
                <a:ext cx="35234" cy="24870"/>
              </a:xfrm>
              <a:custGeom>
                <a:avLst/>
                <a:gdLst/>
                <a:ahLst/>
                <a:cxnLst>
                  <a:cxn ang="0">
                    <a:pos x="6" y="0"/>
                  </a:cxn>
                  <a:cxn ang="0">
                    <a:pos x="11" y="0"/>
                  </a:cxn>
                  <a:cxn ang="0">
                    <a:pos x="16" y="3"/>
                  </a:cxn>
                  <a:cxn ang="0">
                    <a:pos x="17" y="4"/>
                  </a:cxn>
                  <a:cxn ang="0">
                    <a:pos x="17" y="9"/>
                  </a:cxn>
                  <a:cxn ang="0">
                    <a:pos x="12" y="12"/>
                  </a:cxn>
                  <a:cxn ang="0">
                    <a:pos x="5" y="12"/>
                  </a:cxn>
                  <a:cxn ang="0">
                    <a:pos x="2" y="10"/>
                  </a:cxn>
                  <a:cxn ang="0">
                    <a:pos x="1" y="9"/>
                  </a:cxn>
                  <a:cxn ang="0">
                    <a:pos x="0" y="6"/>
                  </a:cxn>
                  <a:cxn ang="0">
                    <a:pos x="2" y="1"/>
                  </a:cxn>
                  <a:cxn ang="0">
                    <a:pos x="6" y="0"/>
                  </a:cxn>
                </a:cxnLst>
                <a:rect l="0" t="0" r="r" b="b"/>
                <a:pathLst>
                  <a:path w="17" h="12">
                    <a:moveTo>
                      <a:pt x="6" y="0"/>
                    </a:moveTo>
                    <a:lnTo>
                      <a:pt x="11" y="0"/>
                    </a:lnTo>
                    <a:lnTo>
                      <a:pt x="16" y="3"/>
                    </a:lnTo>
                    <a:lnTo>
                      <a:pt x="17" y="4"/>
                    </a:lnTo>
                    <a:lnTo>
                      <a:pt x="17" y="9"/>
                    </a:lnTo>
                    <a:lnTo>
                      <a:pt x="12" y="12"/>
                    </a:lnTo>
                    <a:lnTo>
                      <a:pt x="5" y="12"/>
                    </a:lnTo>
                    <a:lnTo>
                      <a:pt x="2" y="10"/>
                    </a:lnTo>
                    <a:lnTo>
                      <a:pt x="1" y="9"/>
                    </a:lnTo>
                    <a:lnTo>
                      <a:pt x="0" y="6"/>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340"/>
              <p:cNvSpPr>
                <a:spLocks/>
              </p:cNvSpPr>
              <p:nvPr/>
            </p:nvSpPr>
            <p:spPr bwMode="auto">
              <a:xfrm>
                <a:off x="8146850" y="1918885"/>
                <a:ext cx="147152" cy="82901"/>
              </a:xfrm>
              <a:custGeom>
                <a:avLst/>
                <a:gdLst/>
                <a:ahLst/>
                <a:cxnLst>
                  <a:cxn ang="0">
                    <a:pos x="38" y="0"/>
                  </a:cxn>
                  <a:cxn ang="0">
                    <a:pos x="43" y="0"/>
                  </a:cxn>
                  <a:cxn ang="0">
                    <a:pos x="43" y="7"/>
                  </a:cxn>
                  <a:cxn ang="0">
                    <a:pos x="42" y="10"/>
                  </a:cxn>
                  <a:cxn ang="0">
                    <a:pos x="43" y="9"/>
                  </a:cxn>
                  <a:cxn ang="0">
                    <a:pos x="46" y="7"/>
                  </a:cxn>
                  <a:cxn ang="0">
                    <a:pos x="47" y="5"/>
                  </a:cxn>
                  <a:cxn ang="0">
                    <a:pos x="49" y="5"/>
                  </a:cxn>
                  <a:cxn ang="0">
                    <a:pos x="54" y="6"/>
                  </a:cxn>
                  <a:cxn ang="0">
                    <a:pos x="62" y="11"/>
                  </a:cxn>
                  <a:cxn ang="0">
                    <a:pos x="68" y="16"/>
                  </a:cxn>
                  <a:cxn ang="0">
                    <a:pos x="71" y="21"/>
                  </a:cxn>
                  <a:cxn ang="0">
                    <a:pos x="68" y="26"/>
                  </a:cxn>
                  <a:cxn ang="0">
                    <a:pos x="63" y="30"/>
                  </a:cxn>
                  <a:cxn ang="0">
                    <a:pos x="56" y="31"/>
                  </a:cxn>
                  <a:cxn ang="0">
                    <a:pos x="39" y="31"/>
                  </a:cxn>
                  <a:cxn ang="0">
                    <a:pos x="36" y="33"/>
                  </a:cxn>
                  <a:cxn ang="0">
                    <a:pos x="33" y="33"/>
                  </a:cxn>
                  <a:cxn ang="0">
                    <a:pos x="31" y="34"/>
                  </a:cxn>
                  <a:cxn ang="0">
                    <a:pos x="28" y="34"/>
                  </a:cxn>
                  <a:cxn ang="0">
                    <a:pos x="7" y="40"/>
                  </a:cxn>
                  <a:cxn ang="0">
                    <a:pos x="4" y="40"/>
                  </a:cxn>
                  <a:cxn ang="0">
                    <a:pos x="2" y="39"/>
                  </a:cxn>
                  <a:cxn ang="0">
                    <a:pos x="0" y="36"/>
                  </a:cxn>
                  <a:cxn ang="0">
                    <a:pos x="0" y="31"/>
                  </a:cxn>
                  <a:cxn ang="0">
                    <a:pos x="2" y="29"/>
                  </a:cxn>
                  <a:cxn ang="0">
                    <a:pos x="3" y="28"/>
                  </a:cxn>
                  <a:cxn ang="0">
                    <a:pos x="5" y="28"/>
                  </a:cxn>
                  <a:cxn ang="0">
                    <a:pos x="8" y="25"/>
                  </a:cxn>
                  <a:cxn ang="0">
                    <a:pos x="23" y="6"/>
                  </a:cxn>
                  <a:cxn ang="0">
                    <a:pos x="29" y="1"/>
                  </a:cxn>
                  <a:cxn ang="0">
                    <a:pos x="38" y="0"/>
                  </a:cxn>
                </a:cxnLst>
                <a:rect l="0" t="0" r="r" b="b"/>
                <a:pathLst>
                  <a:path w="71" h="40">
                    <a:moveTo>
                      <a:pt x="38" y="0"/>
                    </a:moveTo>
                    <a:lnTo>
                      <a:pt x="43" y="0"/>
                    </a:lnTo>
                    <a:lnTo>
                      <a:pt x="43" y="7"/>
                    </a:lnTo>
                    <a:lnTo>
                      <a:pt x="42" y="10"/>
                    </a:lnTo>
                    <a:lnTo>
                      <a:pt x="43" y="9"/>
                    </a:lnTo>
                    <a:lnTo>
                      <a:pt x="46" y="7"/>
                    </a:lnTo>
                    <a:lnTo>
                      <a:pt x="47" y="5"/>
                    </a:lnTo>
                    <a:lnTo>
                      <a:pt x="49" y="5"/>
                    </a:lnTo>
                    <a:lnTo>
                      <a:pt x="54" y="6"/>
                    </a:lnTo>
                    <a:lnTo>
                      <a:pt x="62" y="11"/>
                    </a:lnTo>
                    <a:lnTo>
                      <a:pt x="68" y="16"/>
                    </a:lnTo>
                    <a:lnTo>
                      <a:pt x="71" y="21"/>
                    </a:lnTo>
                    <a:lnTo>
                      <a:pt x="68" y="26"/>
                    </a:lnTo>
                    <a:lnTo>
                      <a:pt x="63" y="30"/>
                    </a:lnTo>
                    <a:lnTo>
                      <a:pt x="56" y="31"/>
                    </a:lnTo>
                    <a:lnTo>
                      <a:pt x="39" y="31"/>
                    </a:lnTo>
                    <a:lnTo>
                      <a:pt x="36" y="33"/>
                    </a:lnTo>
                    <a:lnTo>
                      <a:pt x="33" y="33"/>
                    </a:lnTo>
                    <a:lnTo>
                      <a:pt x="31" y="34"/>
                    </a:lnTo>
                    <a:lnTo>
                      <a:pt x="28" y="34"/>
                    </a:lnTo>
                    <a:lnTo>
                      <a:pt x="7" y="40"/>
                    </a:lnTo>
                    <a:lnTo>
                      <a:pt x="4" y="40"/>
                    </a:lnTo>
                    <a:lnTo>
                      <a:pt x="2" y="39"/>
                    </a:lnTo>
                    <a:lnTo>
                      <a:pt x="0" y="36"/>
                    </a:lnTo>
                    <a:lnTo>
                      <a:pt x="0" y="31"/>
                    </a:lnTo>
                    <a:lnTo>
                      <a:pt x="2" y="29"/>
                    </a:lnTo>
                    <a:lnTo>
                      <a:pt x="3" y="28"/>
                    </a:lnTo>
                    <a:lnTo>
                      <a:pt x="5" y="28"/>
                    </a:lnTo>
                    <a:lnTo>
                      <a:pt x="8" y="25"/>
                    </a:lnTo>
                    <a:lnTo>
                      <a:pt x="23" y="6"/>
                    </a:lnTo>
                    <a:lnTo>
                      <a:pt x="29"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341"/>
              <p:cNvSpPr>
                <a:spLocks/>
              </p:cNvSpPr>
              <p:nvPr/>
            </p:nvSpPr>
            <p:spPr bwMode="auto">
              <a:xfrm>
                <a:off x="7945814" y="1879507"/>
                <a:ext cx="55960" cy="29015"/>
              </a:xfrm>
              <a:custGeom>
                <a:avLst/>
                <a:gdLst/>
                <a:ahLst/>
                <a:cxnLst>
                  <a:cxn ang="0">
                    <a:pos x="5" y="0"/>
                  </a:cxn>
                  <a:cxn ang="0">
                    <a:pos x="12" y="0"/>
                  </a:cxn>
                  <a:cxn ang="0">
                    <a:pos x="13" y="1"/>
                  </a:cxn>
                  <a:cxn ang="0">
                    <a:pos x="17" y="3"/>
                  </a:cxn>
                  <a:cxn ang="0">
                    <a:pos x="22" y="5"/>
                  </a:cxn>
                  <a:cxn ang="0">
                    <a:pos x="25" y="5"/>
                  </a:cxn>
                  <a:cxn ang="0">
                    <a:pos x="27" y="6"/>
                  </a:cxn>
                  <a:cxn ang="0">
                    <a:pos x="25" y="10"/>
                  </a:cxn>
                  <a:cxn ang="0">
                    <a:pos x="18" y="13"/>
                  </a:cxn>
                  <a:cxn ang="0">
                    <a:pos x="12" y="14"/>
                  </a:cxn>
                  <a:cxn ang="0">
                    <a:pos x="7" y="14"/>
                  </a:cxn>
                  <a:cxn ang="0">
                    <a:pos x="6" y="13"/>
                  </a:cxn>
                  <a:cxn ang="0">
                    <a:pos x="3" y="11"/>
                  </a:cxn>
                  <a:cxn ang="0">
                    <a:pos x="2" y="9"/>
                  </a:cxn>
                  <a:cxn ang="0">
                    <a:pos x="0" y="6"/>
                  </a:cxn>
                  <a:cxn ang="0">
                    <a:pos x="0" y="4"/>
                  </a:cxn>
                  <a:cxn ang="0">
                    <a:pos x="2" y="1"/>
                  </a:cxn>
                  <a:cxn ang="0">
                    <a:pos x="5" y="0"/>
                  </a:cxn>
                </a:cxnLst>
                <a:rect l="0" t="0" r="r" b="b"/>
                <a:pathLst>
                  <a:path w="27" h="14">
                    <a:moveTo>
                      <a:pt x="5" y="0"/>
                    </a:moveTo>
                    <a:lnTo>
                      <a:pt x="12" y="0"/>
                    </a:lnTo>
                    <a:lnTo>
                      <a:pt x="13" y="1"/>
                    </a:lnTo>
                    <a:lnTo>
                      <a:pt x="17" y="3"/>
                    </a:lnTo>
                    <a:lnTo>
                      <a:pt x="22" y="5"/>
                    </a:lnTo>
                    <a:lnTo>
                      <a:pt x="25" y="5"/>
                    </a:lnTo>
                    <a:lnTo>
                      <a:pt x="27" y="6"/>
                    </a:lnTo>
                    <a:lnTo>
                      <a:pt x="25" y="10"/>
                    </a:lnTo>
                    <a:lnTo>
                      <a:pt x="18" y="13"/>
                    </a:lnTo>
                    <a:lnTo>
                      <a:pt x="12" y="14"/>
                    </a:lnTo>
                    <a:lnTo>
                      <a:pt x="7" y="14"/>
                    </a:lnTo>
                    <a:lnTo>
                      <a:pt x="6" y="13"/>
                    </a:lnTo>
                    <a:lnTo>
                      <a:pt x="3" y="11"/>
                    </a:lnTo>
                    <a:lnTo>
                      <a:pt x="2" y="9"/>
                    </a:lnTo>
                    <a:lnTo>
                      <a:pt x="0" y="6"/>
                    </a:lnTo>
                    <a:lnTo>
                      <a:pt x="0" y="4"/>
                    </a:lnTo>
                    <a:lnTo>
                      <a:pt x="2"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342"/>
              <p:cNvSpPr>
                <a:spLocks/>
              </p:cNvSpPr>
              <p:nvPr/>
            </p:nvSpPr>
            <p:spPr bwMode="auto">
              <a:xfrm>
                <a:off x="7962396" y="1817331"/>
                <a:ext cx="201036" cy="140932"/>
              </a:xfrm>
              <a:custGeom>
                <a:avLst/>
                <a:gdLst/>
                <a:ahLst/>
                <a:cxnLst>
                  <a:cxn ang="0">
                    <a:pos x="43" y="0"/>
                  </a:cxn>
                  <a:cxn ang="0">
                    <a:pos x="51" y="1"/>
                  </a:cxn>
                  <a:cxn ang="0">
                    <a:pos x="57" y="5"/>
                  </a:cxn>
                  <a:cxn ang="0">
                    <a:pos x="63" y="10"/>
                  </a:cxn>
                  <a:cxn ang="0">
                    <a:pos x="68" y="15"/>
                  </a:cxn>
                  <a:cxn ang="0">
                    <a:pos x="66" y="15"/>
                  </a:cxn>
                  <a:cxn ang="0">
                    <a:pos x="64" y="16"/>
                  </a:cxn>
                  <a:cxn ang="0">
                    <a:pos x="63" y="16"/>
                  </a:cxn>
                  <a:cxn ang="0">
                    <a:pos x="63" y="24"/>
                  </a:cxn>
                  <a:cxn ang="0">
                    <a:pos x="62" y="26"/>
                  </a:cxn>
                  <a:cxn ang="0">
                    <a:pos x="61" y="28"/>
                  </a:cxn>
                  <a:cxn ang="0">
                    <a:pos x="57" y="30"/>
                  </a:cxn>
                  <a:cxn ang="0">
                    <a:pos x="54" y="31"/>
                  </a:cxn>
                  <a:cxn ang="0">
                    <a:pos x="67" y="31"/>
                  </a:cxn>
                  <a:cxn ang="0">
                    <a:pos x="69" y="33"/>
                  </a:cxn>
                  <a:cxn ang="0">
                    <a:pos x="72" y="35"/>
                  </a:cxn>
                  <a:cxn ang="0">
                    <a:pos x="88" y="35"/>
                  </a:cxn>
                  <a:cxn ang="0">
                    <a:pos x="91" y="36"/>
                  </a:cxn>
                  <a:cxn ang="0">
                    <a:pos x="94" y="40"/>
                  </a:cxn>
                  <a:cxn ang="0">
                    <a:pos x="97" y="44"/>
                  </a:cxn>
                  <a:cxn ang="0">
                    <a:pos x="94" y="45"/>
                  </a:cxn>
                  <a:cxn ang="0">
                    <a:pos x="94" y="51"/>
                  </a:cxn>
                  <a:cxn ang="0">
                    <a:pos x="93" y="54"/>
                  </a:cxn>
                  <a:cxn ang="0">
                    <a:pos x="92" y="55"/>
                  </a:cxn>
                  <a:cxn ang="0">
                    <a:pos x="89" y="55"/>
                  </a:cxn>
                  <a:cxn ang="0">
                    <a:pos x="87" y="56"/>
                  </a:cxn>
                  <a:cxn ang="0">
                    <a:pos x="86" y="56"/>
                  </a:cxn>
                  <a:cxn ang="0">
                    <a:pos x="88" y="58"/>
                  </a:cxn>
                  <a:cxn ang="0">
                    <a:pos x="89" y="59"/>
                  </a:cxn>
                  <a:cxn ang="0">
                    <a:pos x="92" y="60"/>
                  </a:cxn>
                  <a:cxn ang="0">
                    <a:pos x="92" y="62"/>
                  </a:cxn>
                  <a:cxn ang="0">
                    <a:pos x="89" y="67"/>
                  </a:cxn>
                  <a:cxn ang="0">
                    <a:pos x="87" y="68"/>
                  </a:cxn>
                  <a:cxn ang="0">
                    <a:pos x="84" y="68"/>
                  </a:cxn>
                  <a:cxn ang="0">
                    <a:pos x="67" y="65"/>
                  </a:cxn>
                  <a:cxn ang="0">
                    <a:pos x="53" y="63"/>
                  </a:cxn>
                  <a:cxn ang="0">
                    <a:pos x="38" y="60"/>
                  </a:cxn>
                  <a:cxn ang="0">
                    <a:pos x="33" y="59"/>
                  </a:cxn>
                  <a:cxn ang="0">
                    <a:pos x="28" y="54"/>
                  </a:cxn>
                  <a:cxn ang="0">
                    <a:pos x="22" y="49"/>
                  </a:cxn>
                  <a:cxn ang="0">
                    <a:pos x="17" y="45"/>
                  </a:cxn>
                  <a:cxn ang="0">
                    <a:pos x="28" y="41"/>
                  </a:cxn>
                  <a:cxn ang="0">
                    <a:pos x="37" y="36"/>
                  </a:cxn>
                  <a:cxn ang="0">
                    <a:pos x="47" y="33"/>
                  </a:cxn>
                  <a:cxn ang="0">
                    <a:pos x="41" y="33"/>
                  </a:cxn>
                  <a:cxn ang="0">
                    <a:pos x="37" y="31"/>
                  </a:cxn>
                  <a:cxn ang="0">
                    <a:pos x="30" y="31"/>
                  </a:cxn>
                  <a:cxn ang="0">
                    <a:pos x="15" y="29"/>
                  </a:cxn>
                  <a:cxn ang="0">
                    <a:pos x="0" y="24"/>
                  </a:cxn>
                  <a:cxn ang="0">
                    <a:pos x="18" y="14"/>
                  </a:cxn>
                  <a:cxn ang="0">
                    <a:pos x="25" y="7"/>
                  </a:cxn>
                  <a:cxn ang="0">
                    <a:pos x="33" y="2"/>
                  </a:cxn>
                  <a:cxn ang="0">
                    <a:pos x="43" y="0"/>
                  </a:cxn>
                </a:cxnLst>
                <a:rect l="0" t="0" r="r" b="b"/>
                <a:pathLst>
                  <a:path w="97" h="68">
                    <a:moveTo>
                      <a:pt x="43" y="0"/>
                    </a:moveTo>
                    <a:lnTo>
                      <a:pt x="51" y="1"/>
                    </a:lnTo>
                    <a:lnTo>
                      <a:pt x="57" y="5"/>
                    </a:lnTo>
                    <a:lnTo>
                      <a:pt x="63" y="10"/>
                    </a:lnTo>
                    <a:lnTo>
                      <a:pt x="68" y="15"/>
                    </a:lnTo>
                    <a:lnTo>
                      <a:pt x="66" y="15"/>
                    </a:lnTo>
                    <a:lnTo>
                      <a:pt x="64" y="16"/>
                    </a:lnTo>
                    <a:lnTo>
                      <a:pt x="63" y="16"/>
                    </a:lnTo>
                    <a:lnTo>
                      <a:pt x="63" y="24"/>
                    </a:lnTo>
                    <a:lnTo>
                      <a:pt x="62" y="26"/>
                    </a:lnTo>
                    <a:lnTo>
                      <a:pt x="61" y="28"/>
                    </a:lnTo>
                    <a:lnTo>
                      <a:pt x="57" y="30"/>
                    </a:lnTo>
                    <a:lnTo>
                      <a:pt x="54" y="31"/>
                    </a:lnTo>
                    <a:lnTo>
                      <a:pt x="67" y="31"/>
                    </a:lnTo>
                    <a:lnTo>
                      <a:pt x="69" y="33"/>
                    </a:lnTo>
                    <a:lnTo>
                      <a:pt x="72" y="35"/>
                    </a:lnTo>
                    <a:lnTo>
                      <a:pt x="88" y="35"/>
                    </a:lnTo>
                    <a:lnTo>
                      <a:pt x="91" y="36"/>
                    </a:lnTo>
                    <a:lnTo>
                      <a:pt x="94" y="40"/>
                    </a:lnTo>
                    <a:lnTo>
                      <a:pt x="97" y="44"/>
                    </a:lnTo>
                    <a:lnTo>
                      <a:pt x="94" y="45"/>
                    </a:lnTo>
                    <a:lnTo>
                      <a:pt x="94" y="51"/>
                    </a:lnTo>
                    <a:lnTo>
                      <a:pt x="93" y="54"/>
                    </a:lnTo>
                    <a:lnTo>
                      <a:pt x="92" y="55"/>
                    </a:lnTo>
                    <a:lnTo>
                      <a:pt x="89" y="55"/>
                    </a:lnTo>
                    <a:lnTo>
                      <a:pt x="87" y="56"/>
                    </a:lnTo>
                    <a:lnTo>
                      <a:pt x="86" y="56"/>
                    </a:lnTo>
                    <a:lnTo>
                      <a:pt x="88" y="58"/>
                    </a:lnTo>
                    <a:lnTo>
                      <a:pt x="89" y="59"/>
                    </a:lnTo>
                    <a:lnTo>
                      <a:pt x="92" y="60"/>
                    </a:lnTo>
                    <a:lnTo>
                      <a:pt x="92" y="62"/>
                    </a:lnTo>
                    <a:lnTo>
                      <a:pt x="89" y="67"/>
                    </a:lnTo>
                    <a:lnTo>
                      <a:pt x="87" y="68"/>
                    </a:lnTo>
                    <a:lnTo>
                      <a:pt x="84" y="68"/>
                    </a:lnTo>
                    <a:lnTo>
                      <a:pt x="67" y="65"/>
                    </a:lnTo>
                    <a:lnTo>
                      <a:pt x="53" y="63"/>
                    </a:lnTo>
                    <a:lnTo>
                      <a:pt x="38" y="60"/>
                    </a:lnTo>
                    <a:lnTo>
                      <a:pt x="33" y="59"/>
                    </a:lnTo>
                    <a:lnTo>
                      <a:pt x="28" y="54"/>
                    </a:lnTo>
                    <a:lnTo>
                      <a:pt x="22" y="49"/>
                    </a:lnTo>
                    <a:lnTo>
                      <a:pt x="17" y="45"/>
                    </a:lnTo>
                    <a:lnTo>
                      <a:pt x="28" y="41"/>
                    </a:lnTo>
                    <a:lnTo>
                      <a:pt x="37" y="36"/>
                    </a:lnTo>
                    <a:lnTo>
                      <a:pt x="47" y="33"/>
                    </a:lnTo>
                    <a:lnTo>
                      <a:pt x="41" y="33"/>
                    </a:lnTo>
                    <a:lnTo>
                      <a:pt x="37" y="31"/>
                    </a:lnTo>
                    <a:lnTo>
                      <a:pt x="30" y="31"/>
                    </a:lnTo>
                    <a:lnTo>
                      <a:pt x="15" y="29"/>
                    </a:lnTo>
                    <a:lnTo>
                      <a:pt x="0" y="24"/>
                    </a:lnTo>
                    <a:lnTo>
                      <a:pt x="18" y="14"/>
                    </a:lnTo>
                    <a:lnTo>
                      <a:pt x="25" y="7"/>
                    </a:lnTo>
                    <a:lnTo>
                      <a:pt x="33"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43"/>
              <p:cNvSpPr>
                <a:spLocks/>
              </p:cNvSpPr>
              <p:nvPr/>
            </p:nvSpPr>
            <p:spPr bwMode="auto">
              <a:xfrm>
                <a:off x="8049442" y="2039093"/>
                <a:ext cx="24870" cy="18653"/>
              </a:xfrm>
              <a:custGeom>
                <a:avLst/>
                <a:gdLst/>
                <a:ahLst/>
                <a:cxnLst>
                  <a:cxn ang="0">
                    <a:pos x="6" y="0"/>
                  </a:cxn>
                  <a:cxn ang="0">
                    <a:pos x="12" y="0"/>
                  </a:cxn>
                  <a:cxn ang="0">
                    <a:pos x="12" y="4"/>
                  </a:cxn>
                  <a:cxn ang="0">
                    <a:pos x="11" y="6"/>
                  </a:cxn>
                  <a:cxn ang="0">
                    <a:pos x="9" y="9"/>
                  </a:cxn>
                  <a:cxn ang="0">
                    <a:pos x="4" y="9"/>
                  </a:cxn>
                  <a:cxn ang="0">
                    <a:pos x="0" y="5"/>
                  </a:cxn>
                  <a:cxn ang="0">
                    <a:pos x="2" y="4"/>
                  </a:cxn>
                  <a:cxn ang="0">
                    <a:pos x="6" y="0"/>
                  </a:cxn>
                </a:cxnLst>
                <a:rect l="0" t="0" r="r" b="b"/>
                <a:pathLst>
                  <a:path w="12" h="9">
                    <a:moveTo>
                      <a:pt x="6" y="0"/>
                    </a:moveTo>
                    <a:lnTo>
                      <a:pt x="12" y="0"/>
                    </a:lnTo>
                    <a:lnTo>
                      <a:pt x="12" y="4"/>
                    </a:lnTo>
                    <a:lnTo>
                      <a:pt x="11" y="6"/>
                    </a:lnTo>
                    <a:lnTo>
                      <a:pt x="9" y="9"/>
                    </a:lnTo>
                    <a:lnTo>
                      <a:pt x="4" y="9"/>
                    </a:lnTo>
                    <a:lnTo>
                      <a:pt x="0" y="5"/>
                    </a:lnTo>
                    <a:lnTo>
                      <a:pt x="2" y="4"/>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44"/>
              <p:cNvSpPr>
                <a:spLocks/>
              </p:cNvSpPr>
              <p:nvPr/>
            </p:nvSpPr>
            <p:spPr bwMode="auto">
              <a:xfrm>
                <a:off x="7925090" y="1819405"/>
                <a:ext cx="33161" cy="8290"/>
              </a:xfrm>
              <a:custGeom>
                <a:avLst/>
                <a:gdLst/>
                <a:ahLst/>
                <a:cxnLst>
                  <a:cxn ang="0">
                    <a:pos x="0" y="0"/>
                  </a:cxn>
                  <a:cxn ang="0">
                    <a:pos x="15" y="0"/>
                  </a:cxn>
                  <a:cxn ang="0">
                    <a:pos x="16" y="4"/>
                  </a:cxn>
                  <a:cxn ang="0">
                    <a:pos x="3" y="4"/>
                  </a:cxn>
                  <a:cxn ang="0">
                    <a:pos x="1" y="3"/>
                  </a:cxn>
                  <a:cxn ang="0">
                    <a:pos x="0" y="0"/>
                  </a:cxn>
                </a:cxnLst>
                <a:rect l="0" t="0" r="r" b="b"/>
                <a:pathLst>
                  <a:path w="16" h="4">
                    <a:moveTo>
                      <a:pt x="0" y="0"/>
                    </a:moveTo>
                    <a:lnTo>
                      <a:pt x="15" y="0"/>
                    </a:lnTo>
                    <a:lnTo>
                      <a:pt x="16" y="4"/>
                    </a:lnTo>
                    <a:lnTo>
                      <a:pt x="3"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45"/>
              <p:cNvSpPr>
                <a:spLocks/>
              </p:cNvSpPr>
              <p:nvPr/>
            </p:nvSpPr>
            <p:spPr bwMode="auto">
              <a:xfrm>
                <a:off x="8323017" y="1983134"/>
                <a:ext cx="26945" cy="14508"/>
              </a:xfrm>
              <a:custGeom>
                <a:avLst/>
                <a:gdLst/>
                <a:ahLst/>
                <a:cxnLst>
                  <a:cxn ang="0">
                    <a:pos x="3" y="0"/>
                  </a:cxn>
                  <a:cxn ang="0">
                    <a:pos x="13" y="0"/>
                  </a:cxn>
                  <a:cxn ang="0">
                    <a:pos x="12" y="3"/>
                  </a:cxn>
                  <a:cxn ang="0">
                    <a:pos x="10" y="5"/>
                  </a:cxn>
                  <a:cxn ang="0">
                    <a:pos x="7" y="7"/>
                  </a:cxn>
                  <a:cxn ang="0">
                    <a:pos x="5" y="7"/>
                  </a:cxn>
                  <a:cxn ang="0">
                    <a:pos x="2" y="5"/>
                  </a:cxn>
                  <a:cxn ang="0">
                    <a:pos x="1" y="4"/>
                  </a:cxn>
                  <a:cxn ang="0">
                    <a:pos x="1" y="3"/>
                  </a:cxn>
                  <a:cxn ang="0">
                    <a:pos x="0" y="2"/>
                  </a:cxn>
                  <a:cxn ang="0">
                    <a:pos x="3" y="0"/>
                  </a:cxn>
                </a:cxnLst>
                <a:rect l="0" t="0" r="r" b="b"/>
                <a:pathLst>
                  <a:path w="13" h="7">
                    <a:moveTo>
                      <a:pt x="3" y="0"/>
                    </a:moveTo>
                    <a:lnTo>
                      <a:pt x="13" y="0"/>
                    </a:lnTo>
                    <a:lnTo>
                      <a:pt x="12" y="3"/>
                    </a:lnTo>
                    <a:lnTo>
                      <a:pt x="10" y="5"/>
                    </a:lnTo>
                    <a:lnTo>
                      <a:pt x="7" y="7"/>
                    </a:lnTo>
                    <a:lnTo>
                      <a:pt x="5" y="7"/>
                    </a:lnTo>
                    <a:lnTo>
                      <a:pt x="2" y="5"/>
                    </a:lnTo>
                    <a:lnTo>
                      <a:pt x="1" y="4"/>
                    </a:lnTo>
                    <a:lnTo>
                      <a:pt x="1" y="3"/>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347"/>
              <p:cNvSpPr>
                <a:spLocks/>
              </p:cNvSpPr>
              <p:nvPr/>
            </p:nvSpPr>
            <p:spPr bwMode="auto">
              <a:xfrm>
                <a:off x="9058766" y="2084690"/>
                <a:ext cx="184456" cy="70466"/>
              </a:xfrm>
              <a:custGeom>
                <a:avLst/>
                <a:gdLst/>
                <a:ahLst/>
                <a:cxnLst>
                  <a:cxn ang="0">
                    <a:pos x="13" y="0"/>
                  </a:cxn>
                  <a:cxn ang="0">
                    <a:pos x="17" y="0"/>
                  </a:cxn>
                  <a:cxn ang="0">
                    <a:pos x="25" y="3"/>
                  </a:cxn>
                  <a:cxn ang="0">
                    <a:pos x="35" y="11"/>
                  </a:cxn>
                  <a:cxn ang="0">
                    <a:pos x="42" y="13"/>
                  </a:cxn>
                  <a:cxn ang="0">
                    <a:pos x="42" y="9"/>
                  </a:cxn>
                  <a:cxn ang="0">
                    <a:pos x="46" y="2"/>
                  </a:cxn>
                  <a:cxn ang="0">
                    <a:pos x="49" y="2"/>
                  </a:cxn>
                  <a:cxn ang="0">
                    <a:pos x="57" y="3"/>
                  </a:cxn>
                  <a:cxn ang="0">
                    <a:pos x="80" y="11"/>
                  </a:cxn>
                  <a:cxn ang="0">
                    <a:pos x="89" y="13"/>
                  </a:cxn>
                  <a:cxn ang="0">
                    <a:pos x="87" y="17"/>
                  </a:cxn>
                  <a:cxn ang="0">
                    <a:pos x="85" y="19"/>
                  </a:cxn>
                  <a:cxn ang="0">
                    <a:pos x="81" y="27"/>
                  </a:cxn>
                  <a:cxn ang="0">
                    <a:pos x="69" y="27"/>
                  </a:cxn>
                  <a:cxn ang="0">
                    <a:pos x="66" y="28"/>
                  </a:cxn>
                  <a:cxn ang="0">
                    <a:pos x="64" y="31"/>
                  </a:cxn>
                  <a:cxn ang="0">
                    <a:pos x="59" y="31"/>
                  </a:cxn>
                  <a:cxn ang="0">
                    <a:pos x="57" y="28"/>
                  </a:cxn>
                  <a:cxn ang="0">
                    <a:pos x="55" y="27"/>
                  </a:cxn>
                  <a:cxn ang="0">
                    <a:pos x="51" y="27"/>
                  </a:cxn>
                  <a:cxn ang="0">
                    <a:pos x="50" y="28"/>
                  </a:cxn>
                  <a:cxn ang="0">
                    <a:pos x="47" y="29"/>
                  </a:cxn>
                  <a:cxn ang="0">
                    <a:pos x="42" y="29"/>
                  </a:cxn>
                  <a:cxn ang="0">
                    <a:pos x="38" y="33"/>
                  </a:cxn>
                  <a:cxn ang="0">
                    <a:pos x="33" y="33"/>
                  </a:cxn>
                  <a:cxn ang="0">
                    <a:pos x="28" y="28"/>
                  </a:cxn>
                  <a:cxn ang="0">
                    <a:pos x="25" y="32"/>
                  </a:cxn>
                  <a:cxn ang="0">
                    <a:pos x="20" y="34"/>
                  </a:cxn>
                  <a:cxn ang="0">
                    <a:pos x="10" y="32"/>
                  </a:cxn>
                  <a:cxn ang="0">
                    <a:pos x="2" y="26"/>
                  </a:cxn>
                  <a:cxn ang="0">
                    <a:pos x="0" y="17"/>
                  </a:cxn>
                  <a:cxn ang="0">
                    <a:pos x="1" y="12"/>
                  </a:cxn>
                  <a:cxn ang="0">
                    <a:pos x="2" y="8"/>
                  </a:cxn>
                  <a:cxn ang="0">
                    <a:pos x="6" y="4"/>
                  </a:cxn>
                  <a:cxn ang="0">
                    <a:pos x="10" y="3"/>
                  </a:cxn>
                  <a:cxn ang="0">
                    <a:pos x="13" y="0"/>
                  </a:cxn>
                </a:cxnLst>
                <a:rect l="0" t="0" r="r" b="b"/>
                <a:pathLst>
                  <a:path w="89" h="34">
                    <a:moveTo>
                      <a:pt x="13" y="0"/>
                    </a:moveTo>
                    <a:lnTo>
                      <a:pt x="17" y="0"/>
                    </a:lnTo>
                    <a:lnTo>
                      <a:pt x="25" y="3"/>
                    </a:lnTo>
                    <a:lnTo>
                      <a:pt x="35" y="11"/>
                    </a:lnTo>
                    <a:lnTo>
                      <a:pt x="42" y="13"/>
                    </a:lnTo>
                    <a:lnTo>
                      <a:pt x="42" y="9"/>
                    </a:lnTo>
                    <a:lnTo>
                      <a:pt x="46" y="2"/>
                    </a:lnTo>
                    <a:lnTo>
                      <a:pt x="49" y="2"/>
                    </a:lnTo>
                    <a:lnTo>
                      <a:pt x="57" y="3"/>
                    </a:lnTo>
                    <a:lnTo>
                      <a:pt x="80" y="11"/>
                    </a:lnTo>
                    <a:lnTo>
                      <a:pt x="89" y="13"/>
                    </a:lnTo>
                    <a:lnTo>
                      <a:pt x="87" y="17"/>
                    </a:lnTo>
                    <a:lnTo>
                      <a:pt x="85" y="19"/>
                    </a:lnTo>
                    <a:lnTo>
                      <a:pt x="81" y="27"/>
                    </a:lnTo>
                    <a:lnTo>
                      <a:pt x="69" y="27"/>
                    </a:lnTo>
                    <a:lnTo>
                      <a:pt x="66" y="28"/>
                    </a:lnTo>
                    <a:lnTo>
                      <a:pt x="64" y="31"/>
                    </a:lnTo>
                    <a:lnTo>
                      <a:pt x="59" y="31"/>
                    </a:lnTo>
                    <a:lnTo>
                      <a:pt x="57" y="28"/>
                    </a:lnTo>
                    <a:lnTo>
                      <a:pt x="55" y="27"/>
                    </a:lnTo>
                    <a:lnTo>
                      <a:pt x="51" y="27"/>
                    </a:lnTo>
                    <a:lnTo>
                      <a:pt x="50" y="28"/>
                    </a:lnTo>
                    <a:lnTo>
                      <a:pt x="47" y="29"/>
                    </a:lnTo>
                    <a:lnTo>
                      <a:pt x="42" y="29"/>
                    </a:lnTo>
                    <a:lnTo>
                      <a:pt x="38" y="33"/>
                    </a:lnTo>
                    <a:lnTo>
                      <a:pt x="33" y="33"/>
                    </a:lnTo>
                    <a:lnTo>
                      <a:pt x="28" y="28"/>
                    </a:lnTo>
                    <a:lnTo>
                      <a:pt x="25" y="32"/>
                    </a:lnTo>
                    <a:lnTo>
                      <a:pt x="20" y="34"/>
                    </a:lnTo>
                    <a:lnTo>
                      <a:pt x="10" y="32"/>
                    </a:lnTo>
                    <a:lnTo>
                      <a:pt x="2" y="26"/>
                    </a:lnTo>
                    <a:lnTo>
                      <a:pt x="0" y="17"/>
                    </a:lnTo>
                    <a:lnTo>
                      <a:pt x="1" y="12"/>
                    </a:lnTo>
                    <a:lnTo>
                      <a:pt x="2" y="8"/>
                    </a:lnTo>
                    <a:lnTo>
                      <a:pt x="6" y="4"/>
                    </a:lnTo>
                    <a:lnTo>
                      <a:pt x="10"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49"/>
              <p:cNvSpPr>
                <a:spLocks/>
              </p:cNvSpPr>
              <p:nvPr/>
            </p:nvSpPr>
            <p:spPr bwMode="auto">
              <a:xfrm>
                <a:off x="7042189" y="4132353"/>
                <a:ext cx="26945" cy="10363"/>
              </a:xfrm>
              <a:custGeom>
                <a:avLst/>
                <a:gdLst/>
                <a:ahLst/>
                <a:cxnLst>
                  <a:cxn ang="0">
                    <a:pos x="7" y="0"/>
                  </a:cxn>
                  <a:cxn ang="0">
                    <a:pos x="13" y="0"/>
                  </a:cxn>
                  <a:cxn ang="0">
                    <a:pos x="8" y="5"/>
                  </a:cxn>
                  <a:cxn ang="0">
                    <a:pos x="4" y="5"/>
                  </a:cxn>
                  <a:cxn ang="0">
                    <a:pos x="1" y="4"/>
                  </a:cxn>
                  <a:cxn ang="0">
                    <a:pos x="0" y="1"/>
                  </a:cxn>
                  <a:cxn ang="0">
                    <a:pos x="7" y="0"/>
                  </a:cxn>
                </a:cxnLst>
                <a:rect l="0" t="0" r="r" b="b"/>
                <a:pathLst>
                  <a:path w="13" h="5">
                    <a:moveTo>
                      <a:pt x="7" y="0"/>
                    </a:moveTo>
                    <a:lnTo>
                      <a:pt x="13" y="0"/>
                    </a:lnTo>
                    <a:lnTo>
                      <a:pt x="8" y="5"/>
                    </a:lnTo>
                    <a:lnTo>
                      <a:pt x="4" y="5"/>
                    </a:lnTo>
                    <a:lnTo>
                      <a:pt x="1" y="4"/>
                    </a:lnTo>
                    <a:lnTo>
                      <a:pt x="0"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351"/>
              <p:cNvSpPr>
                <a:spLocks/>
              </p:cNvSpPr>
              <p:nvPr/>
            </p:nvSpPr>
            <p:spPr bwMode="auto">
              <a:xfrm>
                <a:off x="9131304" y="2194533"/>
                <a:ext cx="80829" cy="35233"/>
              </a:xfrm>
              <a:custGeom>
                <a:avLst/>
                <a:gdLst/>
                <a:ahLst/>
                <a:cxnLst>
                  <a:cxn ang="0">
                    <a:pos x="20" y="0"/>
                  </a:cxn>
                  <a:cxn ang="0">
                    <a:pos x="26" y="2"/>
                  </a:cxn>
                  <a:cxn ang="0">
                    <a:pos x="30" y="3"/>
                  </a:cxn>
                  <a:cxn ang="0">
                    <a:pos x="35" y="7"/>
                  </a:cxn>
                  <a:cxn ang="0">
                    <a:pos x="37" y="12"/>
                  </a:cxn>
                  <a:cxn ang="0">
                    <a:pos x="39" y="17"/>
                  </a:cxn>
                  <a:cxn ang="0">
                    <a:pos x="26" y="17"/>
                  </a:cxn>
                  <a:cxn ang="0">
                    <a:pos x="19" y="13"/>
                  </a:cxn>
                  <a:cxn ang="0">
                    <a:pos x="10" y="12"/>
                  </a:cxn>
                  <a:cxn ang="0">
                    <a:pos x="2" y="10"/>
                  </a:cxn>
                  <a:cxn ang="0">
                    <a:pos x="0" y="12"/>
                  </a:cxn>
                  <a:cxn ang="0">
                    <a:pos x="5" y="5"/>
                  </a:cxn>
                  <a:cxn ang="0">
                    <a:pos x="11" y="2"/>
                  </a:cxn>
                  <a:cxn ang="0">
                    <a:pos x="20" y="0"/>
                  </a:cxn>
                </a:cxnLst>
                <a:rect l="0" t="0" r="r" b="b"/>
                <a:pathLst>
                  <a:path w="39" h="17">
                    <a:moveTo>
                      <a:pt x="20" y="0"/>
                    </a:moveTo>
                    <a:lnTo>
                      <a:pt x="26" y="2"/>
                    </a:lnTo>
                    <a:lnTo>
                      <a:pt x="30" y="3"/>
                    </a:lnTo>
                    <a:lnTo>
                      <a:pt x="35" y="7"/>
                    </a:lnTo>
                    <a:lnTo>
                      <a:pt x="37" y="12"/>
                    </a:lnTo>
                    <a:lnTo>
                      <a:pt x="39" y="17"/>
                    </a:lnTo>
                    <a:lnTo>
                      <a:pt x="26" y="17"/>
                    </a:lnTo>
                    <a:lnTo>
                      <a:pt x="19" y="13"/>
                    </a:lnTo>
                    <a:lnTo>
                      <a:pt x="10" y="12"/>
                    </a:lnTo>
                    <a:lnTo>
                      <a:pt x="2" y="10"/>
                    </a:lnTo>
                    <a:lnTo>
                      <a:pt x="0" y="12"/>
                    </a:lnTo>
                    <a:lnTo>
                      <a:pt x="5" y="5"/>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52"/>
              <p:cNvSpPr>
                <a:spLocks/>
              </p:cNvSpPr>
              <p:nvPr/>
            </p:nvSpPr>
            <p:spPr bwMode="auto">
              <a:xfrm>
                <a:off x="9280526" y="2117850"/>
                <a:ext cx="109845" cy="35233"/>
              </a:xfrm>
              <a:custGeom>
                <a:avLst/>
                <a:gdLst/>
                <a:ahLst/>
                <a:cxnLst>
                  <a:cxn ang="0">
                    <a:pos x="0" y="0"/>
                  </a:cxn>
                  <a:cxn ang="0">
                    <a:pos x="6" y="1"/>
                  </a:cxn>
                  <a:cxn ang="0">
                    <a:pos x="14" y="2"/>
                  </a:cxn>
                  <a:cxn ang="0">
                    <a:pos x="26" y="5"/>
                  </a:cxn>
                  <a:cxn ang="0">
                    <a:pos x="37" y="6"/>
                  </a:cxn>
                  <a:cxn ang="0">
                    <a:pos x="46" y="7"/>
                  </a:cxn>
                  <a:cxn ang="0">
                    <a:pos x="51" y="7"/>
                  </a:cxn>
                  <a:cxn ang="0">
                    <a:pos x="53" y="10"/>
                  </a:cxn>
                  <a:cxn ang="0">
                    <a:pos x="53" y="11"/>
                  </a:cxn>
                  <a:cxn ang="0">
                    <a:pos x="52" y="13"/>
                  </a:cxn>
                  <a:cxn ang="0">
                    <a:pos x="51" y="15"/>
                  </a:cxn>
                  <a:cxn ang="0">
                    <a:pos x="48" y="16"/>
                  </a:cxn>
                  <a:cxn ang="0">
                    <a:pos x="44" y="16"/>
                  </a:cxn>
                  <a:cxn ang="0">
                    <a:pos x="41" y="17"/>
                  </a:cxn>
                  <a:cxn ang="0">
                    <a:pos x="34" y="17"/>
                  </a:cxn>
                  <a:cxn ang="0">
                    <a:pos x="26" y="16"/>
                  </a:cxn>
                  <a:cxn ang="0">
                    <a:pos x="17" y="13"/>
                  </a:cxn>
                  <a:cxn ang="0">
                    <a:pos x="8" y="8"/>
                  </a:cxn>
                  <a:cxn ang="0">
                    <a:pos x="6" y="2"/>
                  </a:cxn>
                  <a:cxn ang="0">
                    <a:pos x="0" y="0"/>
                  </a:cxn>
                </a:cxnLst>
                <a:rect l="0" t="0" r="r" b="b"/>
                <a:pathLst>
                  <a:path w="53" h="17">
                    <a:moveTo>
                      <a:pt x="0" y="0"/>
                    </a:moveTo>
                    <a:lnTo>
                      <a:pt x="6" y="1"/>
                    </a:lnTo>
                    <a:lnTo>
                      <a:pt x="14" y="2"/>
                    </a:lnTo>
                    <a:lnTo>
                      <a:pt x="26" y="5"/>
                    </a:lnTo>
                    <a:lnTo>
                      <a:pt x="37" y="6"/>
                    </a:lnTo>
                    <a:lnTo>
                      <a:pt x="46" y="7"/>
                    </a:lnTo>
                    <a:lnTo>
                      <a:pt x="51" y="7"/>
                    </a:lnTo>
                    <a:lnTo>
                      <a:pt x="53" y="10"/>
                    </a:lnTo>
                    <a:lnTo>
                      <a:pt x="53" y="11"/>
                    </a:lnTo>
                    <a:lnTo>
                      <a:pt x="52" y="13"/>
                    </a:lnTo>
                    <a:lnTo>
                      <a:pt x="51" y="15"/>
                    </a:lnTo>
                    <a:lnTo>
                      <a:pt x="48" y="16"/>
                    </a:lnTo>
                    <a:lnTo>
                      <a:pt x="44" y="16"/>
                    </a:lnTo>
                    <a:lnTo>
                      <a:pt x="41" y="17"/>
                    </a:lnTo>
                    <a:lnTo>
                      <a:pt x="34" y="17"/>
                    </a:lnTo>
                    <a:lnTo>
                      <a:pt x="26" y="16"/>
                    </a:lnTo>
                    <a:lnTo>
                      <a:pt x="17" y="13"/>
                    </a:lnTo>
                    <a:lnTo>
                      <a:pt x="8" y="8"/>
                    </a:lnTo>
                    <a:lnTo>
                      <a:pt x="6"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53"/>
              <p:cNvSpPr>
                <a:spLocks/>
              </p:cNvSpPr>
              <p:nvPr/>
            </p:nvSpPr>
            <p:spPr bwMode="auto">
              <a:xfrm>
                <a:off x="9127159" y="2173808"/>
                <a:ext cx="24870" cy="20725"/>
              </a:xfrm>
              <a:custGeom>
                <a:avLst/>
                <a:gdLst/>
                <a:ahLst/>
                <a:cxnLst>
                  <a:cxn ang="0">
                    <a:pos x="5" y="0"/>
                  </a:cxn>
                  <a:cxn ang="0">
                    <a:pos x="7" y="0"/>
                  </a:cxn>
                  <a:cxn ang="0">
                    <a:pos x="12" y="3"/>
                  </a:cxn>
                  <a:cxn ang="0">
                    <a:pos x="12" y="7"/>
                  </a:cxn>
                  <a:cxn ang="0">
                    <a:pos x="10" y="9"/>
                  </a:cxn>
                  <a:cxn ang="0">
                    <a:pos x="8" y="10"/>
                  </a:cxn>
                  <a:cxn ang="0">
                    <a:pos x="3" y="10"/>
                  </a:cxn>
                  <a:cxn ang="0">
                    <a:pos x="2" y="9"/>
                  </a:cxn>
                  <a:cxn ang="0">
                    <a:pos x="0" y="7"/>
                  </a:cxn>
                  <a:cxn ang="0">
                    <a:pos x="0" y="3"/>
                  </a:cxn>
                  <a:cxn ang="0">
                    <a:pos x="5" y="0"/>
                  </a:cxn>
                </a:cxnLst>
                <a:rect l="0" t="0" r="r" b="b"/>
                <a:pathLst>
                  <a:path w="12" h="10">
                    <a:moveTo>
                      <a:pt x="5" y="0"/>
                    </a:moveTo>
                    <a:lnTo>
                      <a:pt x="7" y="0"/>
                    </a:lnTo>
                    <a:lnTo>
                      <a:pt x="12" y="3"/>
                    </a:lnTo>
                    <a:lnTo>
                      <a:pt x="12" y="7"/>
                    </a:lnTo>
                    <a:lnTo>
                      <a:pt x="10" y="9"/>
                    </a:lnTo>
                    <a:lnTo>
                      <a:pt x="8" y="10"/>
                    </a:lnTo>
                    <a:lnTo>
                      <a:pt x="3" y="10"/>
                    </a:lnTo>
                    <a:lnTo>
                      <a:pt x="2" y="9"/>
                    </a:lnTo>
                    <a:lnTo>
                      <a:pt x="0" y="7"/>
                    </a:lnTo>
                    <a:lnTo>
                      <a:pt x="0"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358"/>
              <p:cNvSpPr>
                <a:spLocks/>
              </p:cNvSpPr>
              <p:nvPr/>
            </p:nvSpPr>
            <p:spPr bwMode="auto">
              <a:xfrm>
                <a:off x="6389342" y="2018369"/>
                <a:ext cx="3937813" cy="2379269"/>
              </a:xfrm>
              <a:custGeom>
                <a:avLst/>
                <a:gdLst/>
                <a:ahLst/>
                <a:cxnLst>
                  <a:cxn ang="0">
                    <a:pos x="944" y="103"/>
                  </a:cxn>
                  <a:cxn ang="0">
                    <a:pos x="1190" y="99"/>
                  </a:cxn>
                  <a:cxn ang="0">
                    <a:pos x="1318" y="137"/>
                  </a:cxn>
                  <a:cxn ang="0">
                    <a:pos x="1552" y="177"/>
                  </a:cxn>
                  <a:cxn ang="0">
                    <a:pos x="1861" y="229"/>
                  </a:cxn>
                  <a:cxn ang="0">
                    <a:pos x="1781" y="271"/>
                  </a:cxn>
                  <a:cxn ang="0">
                    <a:pos x="1645" y="362"/>
                  </a:cxn>
                  <a:cxn ang="0">
                    <a:pos x="1551" y="464"/>
                  </a:cxn>
                  <a:cxn ang="0">
                    <a:pos x="1576" y="352"/>
                  </a:cxn>
                  <a:cxn ang="0">
                    <a:pos x="1537" y="334"/>
                  </a:cxn>
                  <a:cxn ang="0">
                    <a:pos x="1286" y="430"/>
                  </a:cxn>
                  <a:cxn ang="0">
                    <a:pos x="1320" y="551"/>
                  </a:cxn>
                  <a:cxn ang="0">
                    <a:pos x="1178" y="673"/>
                  </a:cxn>
                  <a:cxn ang="0">
                    <a:pos x="1171" y="743"/>
                  </a:cxn>
                  <a:cxn ang="0">
                    <a:pos x="1163" y="703"/>
                  </a:cxn>
                  <a:cxn ang="0">
                    <a:pos x="1103" y="681"/>
                  </a:cxn>
                  <a:cxn ang="0">
                    <a:pos x="1063" y="693"/>
                  </a:cxn>
                  <a:cxn ang="0">
                    <a:pos x="1117" y="708"/>
                  </a:cxn>
                  <a:cxn ang="0">
                    <a:pos x="1094" y="758"/>
                  </a:cxn>
                  <a:cxn ang="0">
                    <a:pos x="1063" y="876"/>
                  </a:cxn>
                  <a:cxn ang="0">
                    <a:pos x="976" y="913"/>
                  </a:cxn>
                  <a:cxn ang="0">
                    <a:pos x="949" y="972"/>
                  </a:cxn>
                  <a:cxn ang="0">
                    <a:pos x="916" y="1064"/>
                  </a:cxn>
                  <a:cxn ang="0">
                    <a:pos x="881" y="1020"/>
                  </a:cxn>
                  <a:cxn ang="0">
                    <a:pos x="851" y="1054"/>
                  </a:cxn>
                  <a:cxn ang="0">
                    <a:pos x="905" y="1138"/>
                  </a:cxn>
                  <a:cxn ang="0">
                    <a:pos x="840" y="1064"/>
                  </a:cxn>
                  <a:cxn ang="0">
                    <a:pos x="827" y="970"/>
                  </a:cxn>
                  <a:cxn ang="0">
                    <a:pos x="791" y="953"/>
                  </a:cxn>
                  <a:cxn ang="0">
                    <a:pos x="714" y="905"/>
                  </a:cxn>
                  <a:cxn ang="0">
                    <a:pos x="626" y="981"/>
                  </a:cxn>
                  <a:cxn ang="0">
                    <a:pos x="599" y="1068"/>
                  </a:cxn>
                  <a:cxn ang="0">
                    <a:pos x="549" y="975"/>
                  </a:cxn>
                  <a:cxn ang="0">
                    <a:pos x="527" y="915"/>
                  </a:cxn>
                  <a:cxn ang="0">
                    <a:pos x="471" y="865"/>
                  </a:cxn>
                  <a:cxn ang="0">
                    <a:pos x="362" y="856"/>
                  </a:cxn>
                  <a:cxn ang="0">
                    <a:pos x="273" y="802"/>
                  </a:cxn>
                  <a:cxn ang="0">
                    <a:pos x="293" y="863"/>
                  </a:cxn>
                  <a:cxn ang="0">
                    <a:pos x="382" y="893"/>
                  </a:cxn>
                  <a:cxn ang="0">
                    <a:pos x="359" y="942"/>
                  </a:cxn>
                  <a:cxn ang="0">
                    <a:pos x="251" y="1006"/>
                  </a:cxn>
                  <a:cxn ang="0">
                    <a:pos x="189" y="963"/>
                  </a:cxn>
                  <a:cxn ang="0">
                    <a:pos x="127" y="865"/>
                  </a:cxn>
                  <a:cxn ang="0">
                    <a:pos x="111" y="751"/>
                  </a:cxn>
                  <a:cxn ang="0">
                    <a:pos x="74" y="724"/>
                  </a:cxn>
                  <a:cxn ang="0">
                    <a:pos x="13" y="704"/>
                  </a:cxn>
                  <a:cxn ang="0">
                    <a:pos x="35" y="658"/>
                  </a:cxn>
                  <a:cxn ang="0">
                    <a:pos x="181" y="649"/>
                  </a:cxn>
                  <a:cxn ang="0">
                    <a:pos x="251" y="675"/>
                  </a:cxn>
                  <a:cxn ang="0">
                    <a:pos x="315" y="715"/>
                  </a:cxn>
                  <a:cxn ang="0">
                    <a:pos x="322" y="646"/>
                  </a:cxn>
                  <a:cxn ang="0">
                    <a:pos x="329" y="595"/>
                  </a:cxn>
                  <a:cxn ang="0">
                    <a:pos x="353" y="583"/>
                  </a:cxn>
                  <a:cxn ang="0">
                    <a:pos x="392" y="588"/>
                  </a:cxn>
                  <a:cxn ang="0">
                    <a:pos x="367" y="548"/>
                  </a:cxn>
                  <a:cxn ang="0">
                    <a:pos x="362" y="493"/>
                  </a:cxn>
                  <a:cxn ang="0">
                    <a:pos x="370" y="386"/>
                  </a:cxn>
                  <a:cxn ang="0">
                    <a:pos x="391" y="297"/>
                  </a:cxn>
                  <a:cxn ang="0">
                    <a:pos x="429" y="195"/>
                  </a:cxn>
                  <a:cxn ang="0">
                    <a:pos x="473" y="143"/>
                  </a:cxn>
                  <a:cxn ang="0">
                    <a:pos x="559" y="206"/>
                  </a:cxn>
                  <a:cxn ang="0">
                    <a:pos x="593" y="124"/>
                  </a:cxn>
                  <a:cxn ang="0">
                    <a:pos x="746" y="46"/>
                  </a:cxn>
                </a:cxnLst>
                <a:rect l="0" t="0" r="r" b="b"/>
                <a:pathLst>
                  <a:path w="1900" h="1148">
                    <a:moveTo>
                      <a:pt x="906" y="0"/>
                    </a:moveTo>
                    <a:lnTo>
                      <a:pt x="917" y="1"/>
                    </a:lnTo>
                    <a:lnTo>
                      <a:pt x="926" y="6"/>
                    </a:lnTo>
                    <a:lnTo>
                      <a:pt x="933" y="14"/>
                    </a:lnTo>
                    <a:lnTo>
                      <a:pt x="936" y="22"/>
                    </a:lnTo>
                    <a:lnTo>
                      <a:pt x="979" y="22"/>
                    </a:lnTo>
                    <a:lnTo>
                      <a:pt x="1000" y="29"/>
                    </a:lnTo>
                    <a:lnTo>
                      <a:pt x="1013" y="35"/>
                    </a:lnTo>
                    <a:lnTo>
                      <a:pt x="1018" y="41"/>
                    </a:lnTo>
                    <a:lnTo>
                      <a:pt x="1018" y="49"/>
                    </a:lnTo>
                    <a:lnTo>
                      <a:pt x="1013" y="55"/>
                    </a:lnTo>
                    <a:lnTo>
                      <a:pt x="1005" y="61"/>
                    </a:lnTo>
                    <a:lnTo>
                      <a:pt x="994" y="68"/>
                    </a:lnTo>
                    <a:lnTo>
                      <a:pt x="981" y="74"/>
                    </a:lnTo>
                    <a:lnTo>
                      <a:pt x="959" y="87"/>
                    </a:lnTo>
                    <a:lnTo>
                      <a:pt x="950" y="90"/>
                    </a:lnTo>
                    <a:lnTo>
                      <a:pt x="945" y="95"/>
                    </a:lnTo>
                    <a:lnTo>
                      <a:pt x="945" y="97"/>
                    </a:lnTo>
                    <a:lnTo>
                      <a:pt x="944" y="98"/>
                    </a:lnTo>
                    <a:lnTo>
                      <a:pt x="944" y="103"/>
                    </a:lnTo>
                    <a:lnTo>
                      <a:pt x="945" y="104"/>
                    </a:lnTo>
                    <a:lnTo>
                      <a:pt x="949" y="104"/>
                    </a:lnTo>
                    <a:lnTo>
                      <a:pt x="961" y="98"/>
                    </a:lnTo>
                    <a:lnTo>
                      <a:pt x="973" y="90"/>
                    </a:lnTo>
                    <a:lnTo>
                      <a:pt x="986" y="79"/>
                    </a:lnTo>
                    <a:lnTo>
                      <a:pt x="994" y="85"/>
                    </a:lnTo>
                    <a:lnTo>
                      <a:pt x="1007" y="90"/>
                    </a:lnTo>
                    <a:lnTo>
                      <a:pt x="1039" y="98"/>
                    </a:lnTo>
                    <a:lnTo>
                      <a:pt x="1057" y="102"/>
                    </a:lnTo>
                    <a:lnTo>
                      <a:pt x="1071" y="104"/>
                    </a:lnTo>
                    <a:lnTo>
                      <a:pt x="1079" y="105"/>
                    </a:lnTo>
                    <a:lnTo>
                      <a:pt x="1123" y="105"/>
                    </a:lnTo>
                    <a:lnTo>
                      <a:pt x="1123" y="99"/>
                    </a:lnTo>
                    <a:lnTo>
                      <a:pt x="1128" y="92"/>
                    </a:lnTo>
                    <a:lnTo>
                      <a:pt x="1131" y="90"/>
                    </a:lnTo>
                    <a:lnTo>
                      <a:pt x="1135" y="89"/>
                    </a:lnTo>
                    <a:lnTo>
                      <a:pt x="1140" y="89"/>
                    </a:lnTo>
                    <a:lnTo>
                      <a:pt x="1163" y="92"/>
                    </a:lnTo>
                    <a:lnTo>
                      <a:pt x="1180" y="95"/>
                    </a:lnTo>
                    <a:lnTo>
                      <a:pt x="1190" y="99"/>
                    </a:lnTo>
                    <a:lnTo>
                      <a:pt x="1196" y="104"/>
                    </a:lnTo>
                    <a:lnTo>
                      <a:pt x="1197" y="108"/>
                    </a:lnTo>
                    <a:lnTo>
                      <a:pt x="1195" y="115"/>
                    </a:lnTo>
                    <a:lnTo>
                      <a:pt x="1191" y="119"/>
                    </a:lnTo>
                    <a:lnTo>
                      <a:pt x="1192" y="127"/>
                    </a:lnTo>
                    <a:lnTo>
                      <a:pt x="1195" y="136"/>
                    </a:lnTo>
                    <a:lnTo>
                      <a:pt x="1200" y="143"/>
                    </a:lnTo>
                    <a:lnTo>
                      <a:pt x="1206" y="149"/>
                    </a:lnTo>
                    <a:lnTo>
                      <a:pt x="1215" y="152"/>
                    </a:lnTo>
                    <a:lnTo>
                      <a:pt x="1220" y="149"/>
                    </a:lnTo>
                    <a:lnTo>
                      <a:pt x="1221" y="147"/>
                    </a:lnTo>
                    <a:lnTo>
                      <a:pt x="1222" y="143"/>
                    </a:lnTo>
                    <a:lnTo>
                      <a:pt x="1224" y="141"/>
                    </a:lnTo>
                    <a:lnTo>
                      <a:pt x="1225" y="137"/>
                    </a:lnTo>
                    <a:lnTo>
                      <a:pt x="1225" y="134"/>
                    </a:lnTo>
                    <a:lnTo>
                      <a:pt x="1234" y="136"/>
                    </a:lnTo>
                    <a:lnTo>
                      <a:pt x="1244" y="143"/>
                    </a:lnTo>
                    <a:lnTo>
                      <a:pt x="1251" y="144"/>
                    </a:lnTo>
                    <a:lnTo>
                      <a:pt x="1316" y="144"/>
                    </a:lnTo>
                    <a:lnTo>
                      <a:pt x="1318" y="137"/>
                    </a:lnTo>
                    <a:lnTo>
                      <a:pt x="1320" y="128"/>
                    </a:lnTo>
                    <a:lnTo>
                      <a:pt x="1325" y="122"/>
                    </a:lnTo>
                    <a:lnTo>
                      <a:pt x="1331" y="117"/>
                    </a:lnTo>
                    <a:lnTo>
                      <a:pt x="1342" y="113"/>
                    </a:lnTo>
                    <a:lnTo>
                      <a:pt x="1355" y="112"/>
                    </a:lnTo>
                    <a:lnTo>
                      <a:pt x="1385" y="114"/>
                    </a:lnTo>
                    <a:lnTo>
                      <a:pt x="1413" y="118"/>
                    </a:lnTo>
                    <a:lnTo>
                      <a:pt x="1438" y="126"/>
                    </a:lnTo>
                    <a:lnTo>
                      <a:pt x="1446" y="129"/>
                    </a:lnTo>
                    <a:lnTo>
                      <a:pt x="1451" y="134"/>
                    </a:lnTo>
                    <a:lnTo>
                      <a:pt x="1454" y="141"/>
                    </a:lnTo>
                    <a:lnTo>
                      <a:pt x="1459" y="146"/>
                    </a:lnTo>
                    <a:lnTo>
                      <a:pt x="1466" y="149"/>
                    </a:lnTo>
                    <a:lnTo>
                      <a:pt x="1476" y="151"/>
                    </a:lnTo>
                    <a:lnTo>
                      <a:pt x="1496" y="148"/>
                    </a:lnTo>
                    <a:lnTo>
                      <a:pt x="1506" y="148"/>
                    </a:lnTo>
                    <a:lnTo>
                      <a:pt x="1525" y="149"/>
                    </a:lnTo>
                    <a:lnTo>
                      <a:pt x="1537" y="154"/>
                    </a:lnTo>
                    <a:lnTo>
                      <a:pt x="1547" y="163"/>
                    </a:lnTo>
                    <a:lnTo>
                      <a:pt x="1552" y="177"/>
                    </a:lnTo>
                    <a:lnTo>
                      <a:pt x="1646" y="178"/>
                    </a:lnTo>
                    <a:lnTo>
                      <a:pt x="1650" y="180"/>
                    </a:lnTo>
                    <a:lnTo>
                      <a:pt x="1654" y="183"/>
                    </a:lnTo>
                    <a:lnTo>
                      <a:pt x="1659" y="187"/>
                    </a:lnTo>
                    <a:lnTo>
                      <a:pt x="1665" y="192"/>
                    </a:lnTo>
                    <a:lnTo>
                      <a:pt x="1669" y="195"/>
                    </a:lnTo>
                    <a:lnTo>
                      <a:pt x="1673" y="196"/>
                    </a:lnTo>
                    <a:lnTo>
                      <a:pt x="1675" y="195"/>
                    </a:lnTo>
                    <a:lnTo>
                      <a:pt x="1675" y="188"/>
                    </a:lnTo>
                    <a:lnTo>
                      <a:pt x="1673" y="178"/>
                    </a:lnTo>
                    <a:lnTo>
                      <a:pt x="1673" y="175"/>
                    </a:lnTo>
                    <a:lnTo>
                      <a:pt x="1678" y="172"/>
                    </a:lnTo>
                    <a:lnTo>
                      <a:pt x="1684" y="171"/>
                    </a:lnTo>
                    <a:lnTo>
                      <a:pt x="1693" y="171"/>
                    </a:lnTo>
                    <a:lnTo>
                      <a:pt x="1728" y="175"/>
                    </a:lnTo>
                    <a:lnTo>
                      <a:pt x="1759" y="183"/>
                    </a:lnTo>
                    <a:lnTo>
                      <a:pt x="1789" y="196"/>
                    </a:lnTo>
                    <a:lnTo>
                      <a:pt x="1815" y="210"/>
                    </a:lnTo>
                    <a:lnTo>
                      <a:pt x="1828" y="216"/>
                    </a:lnTo>
                    <a:lnTo>
                      <a:pt x="1861" y="229"/>
                    </a:lnTo>
                    <a:lnTo>
                      <a:pt x="1877" y="236"/>
                    </a:lnTo>
                    <a:lnTo>
                      <a:pt x="1890" y="245"/>
                    </a:lnTo>
                    <a:lnTo>
                      <a:pt x="1900" y="254"/>
                    </a:lnTo>
                    <a:lnTo>
                      <a:pt x="1882" y="259"/>
                    </a:lnTo>
                    <a:lnTo>
                      <a:pt x="1876" y="264"/>
                    </a:lnTo>
                    <a:lnTo>
                      <a:pt x="1872" y="270"/>
                    </a:lnTo>
                    <a:lnTo>
                      <a:pt x="1867" y="283"/>
                    </a:lnTo>
                    <a:lnTo>
                      <a:pt x="1862" y="285"/>
                    </a:lnTo>
                    <a:lnTo>
                      <a:pt x="1851" y="281"/>
                    </a:lnTo>
                    <a:lnTo>
                      <a:pt x="1838" y="273"/>
                    </a:lnTo>
                    <a:lnTo>
                      <a:pt x="1826" y="263"/>
                    </a:lnTo>
                    <a:lnTo>
                      <a:pt x="1812" y="254"/>
                    </a:lnTo>
                    <a:lnTo>
                      <a:pt x="1797" y="250"/>
                    </a:lnTo>
                    <a:lnTo>
                      <a:pt x="1794" y="250"/>
                    </a:lnTo>
                    <a:lnTo>
                      <a:pt x="1792" y="251"/>
                    </a:lnTo>
                    <a:lnTo>
                      <a:pt x="1792" y="254"/>
                    </a:lnTo>
                    <a:lnTo>
                      <a:pt x="1791" y="255"/>
                    </a:lnTo>
                    <a:lnTo>
                      <a:pt x="1791" y="264"/>
                    </a:lnTo>
                    <a:lnTo>
                      <a:pt x="1787" y="268"/>
                    </a:lnTo>
                    <a:lnTo>
                      <a:pt x="1781" y="271"/>
                    </a:lnTo>
                    <a:lnTo>
                      <a:pt x="1768" y="276"/>
                    </a:lnTo>
                    <a:lnTo>
                      <a:pt x="1763" y="281"/>
                    </a:lnTo>
                    <a:lnTo>
                      <a:pt x="1762" y="289"/>
                    </a:lnTo>
                    <a:lnTo>
                      <a:pt x="1763" y="292"/>
                    </a:lnTo>
                    <a:lnTo>
                      <a:pt x="1767" y="295"/>
                    </a:lnTo>
                    <a:lnTo>
                      <a:pt x="1772" y="299"/>
                    </a:lnTo>
                    <a:lnTo>
                      <a:pt x="1777" y="304"/>
                    </a:lnTo>
                    <a:lnTo>
                      <a:pt x="1779" y="308"/>
                    </a:lnTo>
                    <a:lnTo>
                      <a:pt x="1779" y="312"/>
                    </a:lnTo>
                    <a:lnTo>
                      <a:pt x="1776" y="315"/>
                    </a:lnTo>
                    <a:lnTo>
                      <a:pt x="1766" y="318"/>
                    </a:lnTo>
                    <a:lnTo>
                      <a:pt x="1749" y="319"/>
                    </a:lnTo>
                    <a:lnTo>
                      <a:pt x="1734" y="323"/>
                    </a:lnTo>
                    <a:lnTo>
                      <a:pt x="1719" y="332"/>
                    </a:lnTo>
                    <a:lnTo>
                      <a:pt x="1705" y="343"/>
                    </a:lnTo>
                    <a:lnTo>
                      <a:pt x="1690" y="354"/>
                    </a:lnTo>
                    <a:lnTo>
                      <a:pt x="1674" y="362"/>
                    </a:lnTo>
                    <a:lnTo>
                      <a:pt x="1656" y="366"/>
                    </a:lnTo>
                    <a:lnTo>
                      <a:pt x="1651" y="365"/>
                    </a:lnTo>
                    <a:lnTo>
                      <a:pt x="1645" y="362"/>
                    </a:lnTo>
                    <a:lnTo>
                      <a:pt x="1639" y="358"/>
                    </a:lnTo>
                    <a:lnTo>
                      <a:pt x="1630" y="356"/>
                    </a:lnTo>
                    <a:lnTo>
                      <a:pt x="1621" y="356"/>
                    </a:lnTo>
                    <a:lnTo>
                      <a:pt x="1613" y="358"/>
                    </a:lnTo>
                    <a:lnTo>
                      <a:pt x="1602" y="366"/>
                    </a:lnTo>
                    <a:lnTo>
                      <a:pt x="1592" y="378"/>
                    </a:lnTo>
                    <a:lnTo>
                      <a:pt x="1581" y="398"/>
                    </a:lnTo>
                    <a:lnTo>
                      <a:pt x="1580" y="402"/>
                    </a:lnTo>
                    <a:lnTo>
                      <a:pt x="1580" y="412"/>
                    </a:lnTo>
                    <a:lnTo>
                      <a:pt x="1581" y="415"/>
                    </a:lnTo>
                    <a:lnTo>
                      <a:pt x="1581" y="417"/>
                    </a:lnTo>
                    <a:lnTo>
                      <a:pt x="1579" y="422"/>
                    </a:lnTo>
                    <a:lnTo>
                      <a:pt x="1575" y="427"/>
                    </a:lnTo>
                    <a:lnTo>
                      <a:pt x="1570" y="434"/>
                    </a:lnTo>
                    <a:lnTo>
                      <a:pt x="1567" y="441"/>
                    </a:lnTo>
                    <a:lnTo>
                      <a:pt x="1565" y="446"/>
                    </a:lnTo>
                    <a:lnTo>
                      <a:pt x="1561" y="450"/>
                    </a:lnTo>
                    <a:lnTo>
                      <a:pt x="1556" y="454"/>
                    </a:lnTo>
                    <a:lnTo>
                      <a:pt x="1552" y="458"/>
                    </a:lnTo>
                    <a:lnTo>
                      <a:pt x="1551" y="464"/>
                    </a:lnTo>
                    <a:lnTo>
                      <a:pt x="1542" y="468"/>
                    </a:lnTo>
                    <a:lnTo>
                      <a:pt x="1535" y="475"/>
                    </a:lnTo>
                    <a:lnTo>
                      <a:pt x="1530" y="485"/>
                    </a:lnTo>
                    <a:lnTo>
                      <a:pt x="1520" y="503"/>
                    </a:lnTo>
                    <a:lnTo>
                      <a:pt x="1515" y="495"/>
                    </a:lnTo>
                    <a:lnTo>
                      <a:pt x="1511" y="484"/>
                    </a:lnTo>
                    <a:lnTo>
                      <a:pt x="1507" y="469"/>
                    </a:lnTo>
                    <a:lnTo>
                      <a:pt x="1505" y="454"/>
                    </a:lnTo>
                    <a:lnTo>
                      <a:pt x="1503" y="440"/>
                    </a:lnTo>
                    <a:lnTo>
                      <a:pt x="1503" y="430"/>
                    </a:lnTo>
                    <a:lnTo>
                      <a:pt x="1506" y="419"/>
                    </a:lnTo>
                    <a:lnTo>
                      <a:pt x="1512" y="409"/>
                    </a:lnTo>
                    <a:lnTo>
                      <a:pt x="1521" y="402"/>
                    </a:lnTo>
                    <a:lnTo>
                      <a:pt x="1528" y="397"/>
                    </a:lnTo>
                    <a:lnTo>
                      <a:pt x="1539" y="387"/>
                    </a:lnTo>
                    <a:lnTo>
                      <a:pt x="1549" y="375"/>
                    </a:lnTo>
                    <a:lnTo>
                      <a:pt x="1556" y="362"/>
                    </a:lnTo>
                    <a:lnTo>
                      <a:pt x="1562" y="357"/>
                    </a:lnTo>
                    <a:lnTo>
                      <a:pt x="1569" y="354"/>
                    </a:lnTo>
                    <a:lnTo>
                      <a:pt x="1576" y="352"/>
                    </a:lnTo>
                    <a:lnTo>
                      <a:pt x="1585" y="348"/>
                    </a:lnTo>
                    <a:lnTo>
                      <a:pt x="1596" y="341"/>
                    </a:lnTo>
                    <a:lnTo>
                      <a:pt x="1601" y="333"/>
                    </a:lnTo>
                    <a:lnTo>
                      <a:pt x="1602" y="328"/>
                    </a:lnTo>
                    <a:lnTo>
                      <a:pt x="1601" y="324"/>
                    </a:lnTo>
                    <a:lnTo>
                      <a:pt x="1594" y="319"/>
                    </a:lnTo>
                    <a:lnTo>
                      <a:pt x="1591" y="319"/>
                    </a:lnTo>
                    <a:lnTo>
                      <a:pt x="1580" y="333"/>
                    </a:lnTo>
                    <a:lnTo>
                      <a:pt x="1570" y="343"/>
                    </a:lnTo>
                    <a:lnTo>
                      <a:pt x="1564" y="348"/>
                    </a:lnTo>
                    <a:lnTo>
                      <a:pt x="1559" y="349"/>
                    </a:lnTo>
                    <a:lnTo>
                      <a:pt x="1555" y="349"/>
                    </a:lnTo>
                    <a:lnTo>
                      <a:pt x="1554" y="347"/>
                    </a:lnTo>
                    <a:lnTo>
                      <a:pt x="1552" y="343"/>
                    </a:lnTo>
                    <a:lnTo>
                      <a:pt x="1554" y="341"/>
                    </a:lnTo>
                    <a:lnTo>
                      <a:pt x="1555" y="337"/>
                    </a:lnTo>
                    <a:lnTo>
                      <a:pt x="1556" y="334"/>
                    </a:lnTo>
                    <a:lnTo>
                      <a:pt x="1547" y="333"/>
                    </a:lnTo>
                    <a:lnTo>
                      <a:pt x="1542" y="333"/>
                    </a:lnTo>
                    <a:lnTo>
                      <a:pt x="1537" y="334"/>
                    </a:lnTo>
                    <a:lnTo>
                      <a:pt x="1532" y="334"/>
                    </a:lnTo>
                    <a:lnTo>
                      <a:pt x="1517" y="336"/>
                    </a:lnTo>
                    <a:lnTo>
                      <a:pt x="1506" y="342"/>
                    </a:lnTo>
                    <a:lnTo>
                      <a:pt x="1497" y="351"/>
                    </a:lnTo>
                    <a:lnTo>
                      <a:pt x="1491" y="362"/>
                    </a:lnTo>
                    <a:lnTo>
                      <a:pt x="1486" y="377"/>
                    </a:lnTo>
                    <a:lnTo>
                      <a:pt x="1463" y="377"/>
                    </a:lnTo>
                    <a:lnTo>
                      <a:pt x="1456" y="376"/>
                    </a:lnTo>
                    <a:lnTo>
                      <a:pt x="1448" y="372"/>
                    </a:lnTo>
                    <a:lnTo>
                      <a:pt x="1439" y="370"/>
                    </a:lnTo>
                    <a:lnTo>
                      <a:pt x="1428" y="368"/>
                    </a:lnTo>
                    <a:lnTo>
                      <a:pt x="1417" y="368"/>
                    </a:lnTo>
                    <a:lnTo>
                      <a:pt x="1401" y="370"/>
                    </a:lnTo>
                    <a:lnTo>
                      <a:pt x="1382" y="372"/>
                    </a:lnTo>
                    <a:lnTo>
                      <a:pt x="1364" y="375"/>
                    </a:lnTo>
                    <a:lnTo>
                      <a:pt x="1352" y="377"/>
                    </a:lnTo>
                    <a:lnTo>
                      <a:pt x="1339" y="383"/>
                    </a:lnTo>
                    <a:lnTo>
                      <a:pt x="1326" y="392"/>
                    </a:lnTo>
                    <a:lnTo>
                      <a:pt x="1296" y="422"/>
                    </a:lnTo>
                    <a:lnTo>
                      <a:pt x="1286" y="430"/>
                    </a:lnTo>
                    <a:lnTo>
                      <a:pt x="1278" y="439"/>
                    </a:lnTo>
                    <a:lnTo>
                      <a:pt x="1274" y="448"/>
                    </a:lnTo>
                    <a:lnTo>
                      <a:pt x="1275" y="450"/>
                    </a:lnTo>
                    <a:lnTo>
                      <a:pt x="1278" y="456"/>
                    </a:lnTo>
                    <a:lnTo>
                      <a:pt x="1283" y="461"/>
                    </a:lnTo>
                    <a:lnTo>
                      <a:pt x="1290" y="465"/>
                    </a:lnTo>
                    <a:lnTo>
                      <a:pt x="1299" y="465"/>
                    </a:lnTo>
                    <a:lnTo>
                      <a:pt x="1310" y="460"/>
                    </a:lnTo>
                    <a:lnTo>
                      <a:pt x="1316" y="459"/>
                    </a:lnTo>
                    <a:lnTo>
                      <a:pt x="1323" y="464"/>
                    </a:lnTo>
                    <a:lnTo>
                      <a:pt x="1330" y="470"/>
                    </a:lnTo>
                    <a:lnTo>
                      <a:pt x="1334" y="479"/>
                    </a:lnTo>
                    <a:lnTo>
                      <a:pt x="1337" y="487"/>
                    </a:lnTo>
                    <a:lnTo>
                      <a:pt x="1334" y="499"/>
                    </a:lnTo>
                    <a:lnTo>
                      <a:pt x="1329" y="509"/>
                    </a:lnTo>
                    <a:lnTo>
                      <a:pt x="1326" y="517"/>
                    </a:lnTo>
                    <a:lnTo>
                      <a:pt x="1325" y="524"/>
                    </a:lnTo>
                    <a:lnTo>
                      <a:pt x="1326" y="532"/>
                    </a:lnTo>
                    <a:lnTo>
                      <a:pt x="1325" y="539"/>
                    </a:lnTo>
                    <a:lnTo>
                      <a:pt x="1320" y="551"/>
                    </a:lnTo>
                    <a:lnTo>
                      <a:pt x="1314" y="562"/>
                    </a:lnTo>
                    <a:lnTo>
                      <a:pt x="1306" y="570"/>
                    </a:lnTo>
                    <a:lnTo>
                      <a:pt x="1298" y="580"/>
                    </a:lnTo>
                    <a:lnTo>
                      <a:pt x="1289" y="593"/>
                    </a:lnTo>
                    <a:lnTo>
                      <a:pt x="1279" y="609"/>
                    </a:lnTo>
                    <a:lnTo>
                      <a:pt x="1268" y="621"/>
                    </a:lnTo>
                    <a:lnTo>
                      <a:pt x="1256" y="631"/>
                    </a:lnTo>
                    <a:lnTo>
                      <a:pt x="1245" y="635"/>
                    </a:lnTo>
                    <a:lnTo>
                      <a:pt x="1235" y="635"/>
                    </a:lnTo>
                    <a:lnTo>
                      <a:pt x="1226" y="632"/>
                    </a:lnTo>
                    <a:lnTo>
                      <a:pt x="1220" y="631"/>
                    </a:lnTo>
                    <a:lnTo>
                      <a:pt x="1217" y="631"/>
                    </a:lnTo>
                    <a:lnTo>
                      <a:pt x="1209" y="639"/>
                    </a:lnTo>
                    <a:lnTo>
                      <a:pt x="1204" y="646"/>
                    </a:lnTo>
                    <a:lnTo>
                      <a:pt x="1199" y="656"/>
                    </a:lnTo>
                    <a:lnTo>
                      <a:pt x="1193" y="661"/>
                    </a:lnTo>
                    <a:lnTo>
                      <a:pt x="1190" y="664"/>
                    </a:lnTo>
                    <a:lnTo>
                      <a:pt x="1185" y="669"/>
                    </a:lnTo>
                    <a:lnTo>
                      <a:pt x="1181" y="671"/>
                    </a:lnTo>
                    <a:lnTo>
                      <a:pt x="1178" y="673"/>
                    </a:lnTo>
                    <a:lnTo>
                      <a:pt x="1175" y="673"/>
                    </a:lnTo>
                    <a:lnTo>
                      <a:pt x="1175" y="676"/>
                    </a:lnTo>
                    <a:lnTo>
                      <a:pt x="1176" y="680"/>
                    </a:lnTo>
                    <a:lnTo>
                      <a:pt x="1177" y="683"/>
                    </a:lnTo>
                    <a:lnTo>
                      <a:pt x="1182" y="688"/>
                    </a:lnTo>
                    <a:lnTo>
                      <a:pt x="1190" y="697"/>
                    </a:lnTo>
                    <a:lnTo>
                      <a:pt x="1195" y="708"/>
                    </a:lnTo>
                    <a:lnTo>
                      <a:pt x="1197" y="722"/>
                    </a:lnTo>
                    <a:lnTo>
                      <a:pt x="1197" y="727"/>
                    </a:lnTo>
                    <a:lnTo>
                      <a:pt x="1196" y="731"/>
                    </a:lnTo>
                    <a:lnTo>
                      <a:pt x="1195" y="733"/>
                    </a:lnTo>
                    <a:lnTo>
                      <a:pt x="1192" y="736"/>
                    </a:lnTo>
                    <a:lnTo>
                      <a:pt x="1188" y="737"/>
                    </a:lnTo>
                    <a:lnTo>
                      <a:pt x="1187" y="737"/>
                    </a:lnTo>
                    <a:lnTo>
                      <a:pt x="1185" y="738"/>
                    </a:lnTo>
                    <a:lnTo>
                      <a:pt x="1181" y="738"/>
                    </a:lnTo>
                    <a:lnTo>
                      <a:pt x="1178" y="739"/>
                    </a:lnTo>
                    <a:lnTo>
                      <a:pt x="1176" y="742"/>
                    </a:lnTo>
                    <a:lnTo>
                      <a:pt x="1173" y="743"/>
                    </a:lnTo>
                    <a:lnTo>
                      <a:pt x="1171" y="743"/>
                    </a:lnTo>
                    <a:lnTo>
                      <a:pt x="1168" y="746"/>
                    </a:lnTo>
                    <a:lnTo>
                      <a:pt x="1162" y="746"/>
                    </a:lnTo>
                    <a:lnTo>
                      <a:pt x="1162" y="743"/>
                    </a:lnTo>
                    <a:lnTo>
                      <a:pt x="1165" y="741"/>
                    </a:lnTo>
                    <a:lnTo>
                      <a:pt x="1162" y="738"/>
                    </a:lnTo>
                    <a:lnTo>
                      <a:pt x="1162" y="734"/>
                    </a:lnTo>
                    <a:lnTo>
                      <a:pt x="1165" y="729"/>
                    </a:lnTo>
                    <a:lnTo>
                      <a:pt x="1166" y="728"/>
                    </a:lnTo>
                    <a:lnTo>
                      <a:pt x="1166" y="727"/>
                    </a:lnTo>
                    <a:lnTo>
                      <a:pt x="1165" y="724"/>
                    </a:lnTo>
                    <a:lnTo>
                      <a:pt x="1165" y="722"/>
                    </a:lnTo>
                    <a:lnTo>
                      <a:pt x="1163" y="719"/>
                    </a:lnTo>
                    <a:lnTo>
                      <a:pt x="1162" y="719"/>
                    </a:lnTo>
                    <a:lnTo>
                      <a:pt x="1160" y="717"/>
                    </a:lnTo>
                    <a:lnTo>
                      <a:pt x="1160" y="713"/>
                    </a:lnTo>
                    <a:lnTo>
                      <a:pt x="1162" y="713"/>
                    </a:lnTo>
                    <a:lnTo>
                      <a:pt x="1165" y="712"/>
                    </a:lnTo>
                    <a:lnTo>
                      <a:pt x="1166" y="709"/>
                    </a:lnTo>
                    <a:lnTo>
                      <a:pt x="1166" y="708"/>
                    </a:lnTo>
                    <a:lnTo>
                      <a:pt x="1163" y="703"/>
                    </a:lnTo>
                    <a:lnTo>
                      <a:pt x="1161" y="700"/>
                    </a:lnTo>
                    <a:lnTo>
                      <a:pt x="1157" y="699"/>
                    </a:lnTo>
                    <a:lnTo>
                      <a:pt x="1153" y="699"/>
                    </a:lnTo>
                    <a:lnTo>
                      <a:pt x="1151" y="702"/>
                    </a:lnTo>
                    <a:lnTo>
                      <a:pt x="1150" y="702"/>
                    </a:lnTo>
                    <a:lnTo>
                      <a:pt x="1147" y="699"/>
                    </a:lnTo>
                    <a:lnTo>
                      <a:pt x="1146" y="697"/>
                    </a:lnTo>
                    <a:lnTo>
                      <a:pt x="1146" y="692"/>
                    </a:lnTo>
                    <a:lnTo>
                      <a:pt x="1150" y="688"/>
                    </a:lnTo>
                    <a:lnTo>
                      <a:pt x="1150" y="676"/>
                    </a:lnTo>
                    <a:lnTo>
                      <a:pt x="1146" y="676"/>
                    </a:lnTo>
                    <a:lnTo>
                      <a:pt x="1143" y="675"/>
                    </a:lnTo>
                    <a:lnTo>
                      <a:pt x="1142" y="674"/>
                    </a:lnTo>
                    <a:lnTo>
                      <a:pt x="1140" y="673"/>
                    </a:lnTo>
                    <a:lnTo>
                      <a:pt x="1137" y="673"/>
                    </a:lnTo>
                    <a:lnTo>
                      <a:pt x="1127" y="675"/>
                    </a:lnTo>
                    <a:lnTo>
                      <a:pt x="1119" y="679"/>
                    </a:lnTo>
                    <a:lnTo>
                      <a:pt x="1111" y="683"/>
                    </a:lnTo>
                    <a:lnTo>
                      <a:pt x="1103" y="685"/>
                    </a:lnTo>
                    <a:lnTo>
                      <a:pt x="1103" y="681"/>
                    </a:lnTo>
                    <a:lnTo>
                      <a:pt x="1106" y="679"/>
                    </a:lnTo>
                    <a:lnTo>
                      <a:pt x="1108" y="674"/>
                    </a:lnTo>
                    <a:lnTo>
                      <a:pt x="1111" y="670"/>
                    </a:lnTo>
                    <a:lnTo>
                      <a:pt x="1111" y="668"/>
                    </a:lnTo>
                    <a:lnTo>
                      <a:pt x="1108" y="663"/>
                    </a:lnTo>
                    <a:lnTo>
                      <a:pt x="1103" y="660"/>
                    </a:lnTo>
                    <a:lnTo>
                      <a:pt x="1101" y="660"/>
                    </a:lnTo>
                    <a:lnTo>
                      <a:pt x="1097" y="664"/>
                    </a:lnTo>
                    <a:lnTo>
                      <a:pt x="1097" y="665"/>
                    </a:lnTo>
                    <a:lnTo>
                      <a:pt x="1093" y="670"/>
                    </a:lnTo>
                    <a:lnTo>
                      <a:pt x="1083" y="678"/>
                    </a:lnTo>
                    <a:lnTo>
                      <a:pt x="1079" y="680"/>
                    </a:lnTo>
                    <a:lnTo>
                      <a:pt x="1074" y="683"/>
                    </a:lnTo>
                    <a:lnTo>
                      <a:pt x="1071" y="683"/>
                    </a:lnTo>
                    <a:lnTo>
                      <a:pt x="1068" y="684"/>
                    </a:lnTo>
                    <a:lnTo>
                      <a:pt x="1066" y="684"/>
                    </a:lnTo>
                    <a:lnTo>
                      <a:pt x="1063" y="685"/>
                    </a:lnTo>
                    <a:lnTo>
                      <a:pt x="1062" y="688"/>
                    </a:lnTo>
                    <a:lnTo>
                      <a:pt x="1062" y="690"/>
                    </a:lnTo>
                    <a:lnTo>
                      <a:pt x="1063" y="693"/>
                    </a:lnTo>
                    <a:lnTo>
                      <a:pt x="1064" y="694"/>
                    </a:lnTo>
                    <a:lnTo>
                      <a:pt x="1069" y="697"/>
                    </a:lnTo>
                    <a:lnTo>
                      <a:pt x="1073" y="700"/>
                    </a:lnTo>
                    <a:lnTo>
                      <a:pt x="1074" y="703"/>
                    </a:lnTo>
                    <a:lnTo>
                      <a:pt x="1074" y="704"/>
                    </a:lnTo>
                    <a:lnTo>
                      <a:pt x="1076" y="707"/>
                    </a:lnTo>
                    <a:lnTo>
                      <a:pt x="1081" y="709"/>
                    </a:lnTo>
                    <a:lnTo>
                      <a:pt x="1089" y="709"/>
                    </a:lnTo>
                    <a:lnTo>
                      <a:pt x="1091" y="708"/>
                    </a:lnTo>
                    <a:lnTo>
                      <a:pt x="1091" y="707"/>
                    </a:lnTo>
                    <a:lnTo>
                      <a:pt x="1092" y="704"/>
                    </a:lnTo>
                    <a:lnTo>
                      <a:pt x="1093" y="703"/>
                    </a:lnTo>
                    <a:lnTo>
                      <a:pt x="1093" y="702"/>
                    </a:lnTo>
                    <a:lnTo>
                      <a:pt x="1094" y="700"/>
                    </a:lnTo>
                    <a:lnTo>
                      <a:pt x="1097" y="700"/>
                    </a:lnTo>
                    <a:lnTo>
                      <a:pt x="1099" y="702"/>
                    </a:lnTo>
                    <a:lnTo>
                      <a:pt x="1103" y="705"/>
                    </a:lnTo>
                    <a:lnTo>
                      <a:pt x="1106" y="707"/>
                    </a:lnTo>
                    <a:lnTo>
                      <a:pt x="1114" y="707"/>
                    </a:lnTo>
                    <a:lnTo>
                      <a:pt x="1117" y="708"/>
                    </a:lnTo>
                    <a:lnTo>
                      <a:pt x="1118" y="709"/>
                    </a:lnTo>
                    <a:lnTo>
                      <a:pt x="1111" y="714"/>
                    </a:lnTo>
                    <a:lnTo>
                      <a:pt x="1102" y="717"/>
                    </a:lnTo>
                    <a:lnTo>
                      <a:pt x="1094" y="722"/>
                    </a:lnTo>
                    <a:lnTo>
                      <a:pt x="1089" y="728"/>
                    </a:lnTo>
                    <a:lnTo>
                      <a:pt x="1088" y="731"/>
                    </a:lnTo>
                    <a:lnTo>
                      <a:pt x="1087" y="732"/>
                    </a:lnTo>
                    <a:lnTo>
                      <a:pt x="1084" y="733"/>
                    </a:lnTo>
                    <a:lnTo>
                      <a:pt x="1083" y="734"/>
                    </a:lnTo>
                    <a:lnTo>
                      <a:pt x="1081" y="736"/>
                    </a:lnTo>
                    <a:lnTo>
                      <a:pt x="1081" y="738"/>
                    </a:lnTo>
                    <a:lnTo>
                      <a:pt x="1082" y="742"/>
                    </a:lnTo>
                    <a:lnTo>
                      <a:pt x="1083" y="744"/>
                    </a:lnTo>
                    <a:lnTo>
                      <a:pt x="1087" y="747"/>
                    </a:lnTo>
                    <a:lnTo>
                      <a:pt x="1089" y="748"/>
                    </a:lnTo>
                    <a:lnTo>
                      <a:pt x="1092" y="748"/>
                    </a:lnTo>
                    <a:lnTo>
                      <a:pt x="1092" y="756"/>
                    </a:lnTo>
                    <a:lnTo>
                      <a:pt x="1093" y="756"/>
                    </a:lnTo>
                    <a:lnTo>
                      <a:pt x="1093" y="757"/>
                    </a:lnTo>
                    <a:lnTo>
                      <a:pt x="1094" y="758"/>
                    </a:lnTo>
                    <a:lnTo>
                      <a:pt x="1096" y="761"/>
                    </a:lnTo>
                    <a:lnTo>
                      <a:pt x="1096" y="763"/>
                    </a:lnTo>
                    <a:lnTo>
                      <a:pt x="1097" y="766"/>
                    </a:lnTo>
                    <a:lnTo>
                      <a:pt x="1102" y="773"/>
                    </a:lnTo>
                    <a:lnTo>
                      <a:pt x="1106" y="781"/>
                    </a:lnTo>
                    <a:lnTo>
                      <a:pt x="1108" y="790"/>
                    </a:lnTo>
                    <a:lnTo>
                      <a:pt x="1109" y="801"/>
                    </a:lnTo>
                    <a:lnTo>
                      <a:pt x="1108" y="810"/>
                    </a:lnTo>
                    <a:lnTo>
                      <a:pt x="1104" y="817"/>
                    </a:lnTo>
                    <a:lnTo>
                      <a:pt x="1103" y="825"/>
                    </a:lnTo>
                    <a:lnTo>
                      <a:pt x="1098" y="829"/>
                    </a:lnTo>
                    <a:lnTo>
                      <a:pt x="1092" y="835"/>
                    </a:lnTo>
                    <a:lnTo>
                      <a:pt x="1087" y="842"/>
                    </a:lnTo>
                    <a:lnTo>
                      <a:pt x="1083" y="848"/>
                    </a:lnTo>
                    <a:lnTo>
                      <a:pt x="1081" y="854"/>
                    </a:lnTo>
                    <a:lnTo>
                      <a:pt x="1077" y="861"/>
                    </a:lnTo>
                    <a:lnTo>
                      <a:pt x="1073" y="868"/>
                    </a:lnTo>
                    <a:lnTo>
                      <a:pt x="1067" y="870"/>
                    </a:lnTo>
                    <a:lnTo>
                      <a:pt x="1064" y="875"/>
                    </a:lnTo>
                    <a:lnTo>
                      <a:pt x="1063" y="876"/>
                    </a:lnTo>
                    <a:lnTo>
                      <a:pt x="1060" y="878"/>
                    </a:lnTo>
                    <a:lnTo>
                      <a:pt x="1054" y="881"/>
                    </a:lnTo>
                    <a:lnTo>
                      <a:pt x="1049" y="886"/>
                    </a:lnTo>
                    <a:lnTo>
                      <a:pt x="1043" y="892"/>
                    </a:lnTo>
                    <a:lnTo>
                      <a:pt x="1037" y="895"/>
                    </a:lnTo>
                    <a:lnTo>
                      <a:pt x="1027" y="897"/>
                    </a:lnTo>
                    <a:lnTo>
                      <a:pt x="1024" y="897"/>
                    </a:lnTo>
                    <a:lnTo>
                      <a:pt x="1022" y="895"/>
                    </a:lnTo>
                    <a:lnTo>
                      <a:pt x="1019" y="893"/>
                    </a:lnTo>
                    <a:lnTo>
                      <a:pt x="1015" y="893"/>
                    </a:lnTo>
                    <a:lnTo>
                      <a:pt x="1015" y="895"/>
                    </a:lnTo>
                    <a:lnTo>
                      <a:pt x="1013" y="898"/>
                    </a:lnTo>
                    <a:lnTo>
                      <a:pt x="1012" y="900"/>
                    </a:lnTo>
                    <a:lnTo>
                      <a:pt x="1005" y="904"/>
                    </a:lnTo>
                    <a:lnTo>
                      <a:pt x="999" y="905"/>
                    </a:lnTo>
                    <a:lnTo>
                      <a:pt x="991" y="908"/>
                    </a:lnTo>
                    <a:lnTo>
                      <a:pt x="989" y="909"/>
                    </a:lnTo>
                    <a:lnTo>
                      <a:pt x="985" y="909"/>
                    </a:lnTo>
                    <a:lnTo>
                      <a:pt x="981" y="910"/>
                    </a:lnTo>
                    <a:lnTo>
                      <a:pt x="976" y="913"/>
                    </a:lnTo>
                    <a:lnTo>
                      <a:pt x="975" y="915"/>
                    </a:lnTo>
                    <a:lnTo>
                      <a:pt x="975" y="919"/>
                    </a:lnTo>
                    <a:lnTo>
                      <a:pt x="974" y="920"/>
                    </a:lnTo>
                    <a:lnTo>
                      <a:pt x="974" y="922"/>
                    </a:lnTo>
                    <a:lnTo>
                      <a:pt x="971" y="922"/>
                    </a:lnTo>
                    <a:lnTo>
                      <a:pt x="969" y="919"/>
                    </a:lnTo>
                    <a:lnTo>
                      <a:pt x="969" y="912"/>
                    </a:lnTo>
                    <a:lnTo>
                      <a:pt x="961" y="909"/>
                    </a:lnTo>
                    <a:lnTo>
                      <a:pt x="958" y="909"/>
                    </a:lnTo>
                    <a:lnTo>
                      <a:pt x="950" y="907"/>
                    </a:lnTo>
                    <a:lnTo>
                      <a:pt x="944" y="913"/>
                    </a:lnTo>
                    <a:lnTo>
                      <a:pt x="936" y="919"/>
                    </a:lnTo>
                    <a:lnTo>
                      <a:pt x="929" y="924"/>
                    </a:lnTo>
                    <a:lnTo>
                      <a:pt x="924" y="932"/>
                    </a:lnTo>
                    <a:lnTo>
                      <a:pt x="921" y="941"/>
                    </a:lnTo>
                    <a:lnTo>
                      <a:pt x="921" y="942"/>
                    </a:lnTo>
                    <a:lnTo>
                      <a:pt x="925" y="946"/>
                    </a:lnTo>
                    <a:lnTo>
                      <a:pt x="934" y="956"/>
                    </a:lnTo>
                    <a:lnTo>
                      <a:pt x="940" y="964"/>
                    </a:lnTo>
                    <a:lnTo>
                      <a:pt x="949" y="972"/>
                    </a:lnTo>
                    <a:lnTo>
                      <a:pt x="958" y="982"/>
                    </a:lnTo>
                    <a:lnTo>
                      <a:pt x="963" y="996"/>
                    </a:lnTo>
                    <a:lnTo>
                      <a:pt x="965" y="1011"/>
                    </a:lnTo>
                    <a:lnTo>
                      <a:pt x="964" y="1019"/>
                    </a:lnTo>
                    <a:lnTo>
                      <a:pt x="961" y="1025"/>
                    </a:lnTo>
                    <a:lnTo>
                      <a:pt x="960" y="1031"/>
                    </a:lnTo>
                    <a:lnTo>
                      <a:pt x="950" y="1035"/>
                    </a:lnTo>
                    <a:lnTo>
                      <a:pt x="944" y="1039"/>
                    </a:lnTo>
                    <a:lnTo>
                      <a:pt x="935" y="1044"/>
                    </a:lnTo>
                    <a:lnTo>
                      <a:pt x="934" y="1045"/>
                    </a:lnTo>
                    <a:lnTo>
                      <a:pt x="933" y="1047"/>
                    </a:lnTo>
                    <a:lnTo>
                      <a:pt x="931" y="1049"/>
                    </a:lnTo>
                    <a:lnTo>
                      <a:pt x="930" y="1051"/>
                    </a:lnTo>
                    <a:lnTo>
                      <a:pt x="929" y="1053"/>
                    </a:lnTo>
                    <a:lnTo>
                      <a:pt x="925" y="1053"/>
                    </a:lnTo>
                    <a:lnTo>
                      <a:pt x="925" y="1056"/>
                    </a:lnTo>
                    <a:lnTo>
                      <a:pt x="922" y="1058"/>
                    </a:lnTo>
                    <a:lnTo>
                      <a:pt x="921" y="1060"/>
                    </a:lnTo>
                    <a:lnTo>
                      <a:pt x="917" y="1064"/>
                    </a:lnTo>
                    <a:lnTo>
                      <a:pt x="916" y="1064"/>
                    </a:lnTo>
                    <a:lnTo>
                      <a:pt x="914" y="1061"/>
                    </a:lnTo>
                    <a:lnTo>
                      <a:pt x="912" y="1059"/>
                    </a:lnTo>
                    <a:lnTo>
                      <a:pt x="912" y="1051"/>
                    </a:lnTo>
                    <a:lnTo>
                      <a:pt x="914" y="1050"/>
                    </a:lnTo>
                    <a:lnTo>
                      <a:pt x="912" y="1047"/>
                    </a:lnTo>
                    <a:lnTo>
                      <a:pt x="911" y="1044"/>
                    </a:lnTo>
                    <a:lnTo>
                      <a:pt x="905" y="1044"/>
                    </a:lnTo>
                    <a:lnTo>
                      <a:pt x="900" y="1041"/>
                    </a:lnTo>
                    <a:lnTo>
                      <a:pt x="897" y="1039"/>
                    </a:lnTo>
                    <a:lnTo>
                      <a:pt x="897" y="1036"/>
                    </a:lnTo>
                    <a:lnTo>
                      <a:pt x="895" y="1036"/>
                    </a:lnTo>
                    <a:lnTo>
                      <a:pt x="892" y="1035"/>
                    </a:lnTo>
                    <a:lnTo>
                      <a:pt x="891" y="1034"/>
                    </a:lnTo>
                    <a:lnTo>
                      <a:pt x="891" y="1032"/>
                    </a:lnTo>
                    <a:lnTo>
                      <a:pt x="890" y="1031"/>
                    </a:lnTo>
                    <a:lnTo>
                      <a:pt x="890" y="1029"/>
                    </a:lnTo>
                    <a:lnTo>
                      <a:pt x="889" y="1027"/>
                    </a:lnTo>
                    <a:lnTo>
                      <a:pt x="887" y="1025"/>
                    </a:lnTo>
                    <a:lnTo>
                      <a:pt x="884" y="1022"/>
                    </a:lnTo>
                    <a:lnTo>
                      <a:pt x="881" y="1020"/>
                    </a:lnTo>
                    <a:lnTo>
                      <a:pt x="870" y="1016"/>
                    </a:lnTo>
                    <a:lnTo>
                      <a:pt x="869" y="1015"/>
                    </a:lnTo>
                    <a:lnTo>
                      <a:pt x="869" y="1014"/>
                    </a:lnTo>
                    <a:lnTo>
                      <a:pt x="867" y="1012"/>
                    </a:lnTo>
                    <a:lnTo>
                      <a:pt x="867" y="1011"/>
                    </a:lnTo>
                    <a:lnTo>
                      <a:pt x="866" y="1009"/>
                    </a:lnTo>
                    <a:lnTo>
                      <a:pt x="864" y="1007"/>
                    </a:lnTo>
                    <a:lnTo>
                      <a:pt x="860" y="1006"/>
                    </a:lnTo>
                    <a:lnTo>
                      <a:pt x="856" y="1006"/>
                    </a:lnTo>
                    <a:lnTo>
                      <a:pt x="855" y="1007"/>
                    </a:lnTo>
                    <a:lnTo>
                      <a:pt x="855" y="1014"/>
                    </a:lnTo>
                    <a:lnTo>
                      <a:pt x="856" y="1015"/>
                    </a:lnTo>
                    <a:lnTo>
                      <a:pt x="856" y="1019"/>
                    </a:lnTo>
                    <a:lnTo>
                      <a:pt x="855" y="1026"/>
                    </a:lnTo>
                    <a:lnTo>
                      <a:pt x="851" y="1032"/>
                    </a:lnTo>
                    <a:lnTo>
                      <a:pt x="846" y="1037"/>
                    </a:lnTo>
                    <a:lnTo>
                      <a:pt x="845" y="1045"/>
                    </a:lnTo>
                    <a:lnTo>
                      <a:pt x="845" y="1049"/>
                    </a:lnTo>
                    <a:lnTo>
                      <a:pt x="846" y="1051"/>
                    </a:lnTo>
                    <a:lnTo>
                      <a:pt x="851" y="1054"/>
                    </a:lnTo>
                    <a:lnTo>
                      <a:pt x="852" y="1055"/>
                    </a:lnTo>
                    <a:lnTo>
                      <a:pt x="855" y="1056"/>
                    </a:lnTo>
                    <a:lnTo>
                      <a:pt x="858" y="1060"/>
                    </a:lnTo>
                    <a:lnTo>
                      <a:pt x="858" y="1064"/>
                    </a:lnTo>
                    <a:lnTo>
                      <a:pt x="857" y="1064"/>
                    </a:lnTo>
                    <a:lnTo>
                      <a:pt x="861" y="1075"/>
                    </a:lnTo>
                    <a:lnTo>
                      <a:pt x="862" y="1078"/>
                    </a:lnTo>
                    <a:lnTo>
                      <a:pt x="869" y="1083"/>
                    </a:lnTo>
                    <a:lnTo>
                      <a:pt x="876" y="1086"/>
                    </a:lnTo>
                    <a:lnTo>
                      <a:pt x="884" y="1092"/>
                    </a:lnTo>
                    <a:lnTo>
                      <a:pt x="891" y="1095"/>
                    </a:lnTo>
                    <a:lnTo>
                      <a:pt x="896" y="1103"/>
                    </a:lnTo>
                    <a:lnTo>
                      <a:pt x="897" y="1112"/>
                    </a:lnTo>
                    <a:lnTo>
                      <a:pt x="897" y="1115"/>
                    </a:lnTo>
                    <a:lnTo>
                      <a:pt x="896" y="1117"/>
                    </a:lnTo>
                    <a:lnTo>
                      <a:pt x="896" y="1123"/>
                    </a:lnTo>
                    <a:lnTo>
                      <a:pt x="897" y="1125"/>
                    </a:lnTo>
                    <a:lnTo>
                      <a:pt x="901" y="1129"/>
                    </a:lnTo>
                    <a:lnTo>
                      <a:pt x="904" y="1134"/>
                    </a:lnTo>
                    <a:lnTo>
                      <a:pt x="905" y="1138"/>
                    </a:lnTo>
                    <a:lnTo>
                      <a:pt x="905" y="1141"/>
                    </a:lnTo>
                    <a:lnTo>
                      <a:pt x="906" y="1142"/>
                    </a:lnTo>
                    <a:lnTo>
                      <a:pt x="907" y="1146"/>
                    </a:lnTo>
                    <a:lnTo>
                      <a:pt x="902" y="1146"/>
                    </a:lnTo>
                    <a:lnTo>
                      <a:pt x="901" y="1147"/>
                    </a:lnTo>
                    <a:lnTo>
                      <a:pt x="900" y="1147"/>
                    </a:lnTo>
                    <a:lnTo>
                      <a:pt x="899" y="1148"/>
                    </a:lnTo>
                    <a:lnTo>
                      <a:pt x="897" y="1148"/>
                    </a:lnTo>
                    <a:lnTo>
                      <a:pt x="894" y="1144"/>
                    </a:lnTo>
                    <a:lnTo>
                      <a:pt x="892" y="1144"/>
                    </a:lnTo>
                    <a:lnTo>
                      <a:pt x="880" y="1137"/>
                    </a:lnTo>
                    <a:lnTo>
                      <a:pt x="871" y="1127"/>
                    </a:lnTo>
                    <a:lnTo>
                      <a:pt x="864" y="1114"/>
                    </a:lnTo>
                    <a:lnTo>
                      <a:pt x="860" y="1099"/>
                    </a:lnTo>
                    <a:lnTo>
                      <a:pt x="855" y="1084"/>
                    </a:lnTo>
                    <a:lnTo>
                      <a:pt x="852" y="1079"/>
                    </a:lnTo>
                    <a:lnTo>
                      <a:pt x="850" y="1073"/>
                    </a:lnTo>
                    <a:lnTo>
                      <a:pt x="846" y="1066"/>
                    </a:lnTo>
                    <a:lnTo>
                      <a:pt x="842" y="1064"/>
                    </a:lnTo>
                    <a:lnTo>
                      <a:pt x="840" y="1064"/>
                    </a:lnTo>
                    <a:lnTo>
                      <a:pt x="840" y="1065"/>
                    </a:lnTo>
                    <a:lnTo>
                      <a:pt x="838" y="1065"/>
                    </a:lnTo>
                    <a:lnTo>
                      <a:pt x="837" y="1064"/>
                    </a:lnTo>
                    <a:lnTo>
                      <a:pt x="837" y="1061"/>
                    </a:lnTo>
                    <a:lnTo>
                      <a:pt x="840" y="1046"/>
                    </a:lnTo>
                    <a:lnTo>
                      <a:pt x="841" y="1046"/>
                    </a:lnTo>
                    <a:lnTo>
                      <a:pt x="840" y="1045"/>
                    </a:lnTo>
                    <a:lnTo>
                      <a:pt x="840" y="1040"/>
                    </a:lnTo>
                    <a:lnTo>
                      <a:pt x="841" y="1036"/>
                    </a:lnTo>
                    <a:lnTo>
                      <a:pt x="841" y="1031"/>
                    </a:lnTo>
                    <a:lnTo>
                      <a:pt x="840" y="1019"/>
                    </a:lnTo>
                    <a:lnTo>
                      <a:pt x="832" y="998"/>
                    </a:lnTo>
                    <a:lnTo>
                      <a:pt x="831" y="988"/>
                    </a:lnTo>
                    <a:lnTo>
                      <a:pt x="830" y="988"/>
                    </a:lnTo>
                    <a:lnTo>
                      <a:pt x="828" y="987"/>
                    </a:lnTo>
                    <a:lnTo>
                      <a:pt x="828" y="985"/>
                    </a:lnTo>
                    <a:lnTo>
                      <a:pt x="830" y="982"/>
                    </a:lnTo>
                    <a:lnTo>
                      <a:pt x="830" y="973"/>
                    </a:lnTo>
                    <a:lnTo>
                      <a:pt x="828" y="971"/>
                    </a:lnTo>
                    <a:lnTo>
                      <a:pt x="827" y="970"/>
                    </a:lnTo>
                    <a:lnTo>
                      <a:pt x="826" y="970"/>
                    </a:lnTo>
                    <a:lnTo>
                      <a:pt x="823" y="968"/>
                    </a:lnTo>
                    <a:lnTo>
                      <a:pt x="822" y="967"/>
                    </a:lnTo>
                    <a:lnTo>
                      <a:pt x="822" y="966"/>
                    </a:lnTo>
                    <a:lnTo>
                      <a:pt x="821" y="963"/>
                    </a:lnTo>
                    <a:lnTo>
                      <a:pt x="820" y="962"/>
                    </a:lnTo>
                    <a:lnTo>
                      <a:pt x="815" y="968"/>
                    </a:lnTo>
                    <a:lnTo>
                      <a:pt x="811" y="975"/>
                    </a:lnTo>
                    <a:lnTo>
                      <a:pt x="806" y="980"/>
                    </a:lnTo>
                    <a:lnTo>
                      <a:pt x="798" y="981"/>
                    </a:lnTo>
                    <a:lnTo>
                      <a:pt x="796" y="981"/>
                    </a:lnTo>
                    <a:lnTo>
                      <a:pt x="793" y="980"/>
                    </a:lnTo>
                    <a:lnTo>
                      <a:pt x="793" y="978"/>
                    </a:lnTo>
                    <a:lnTo>
                      <a:pt x="792" y="976"/>
                    </a:lnTo>
                    <a:lnTo>
                      <a:pt x="792" y="967"/>
                    </a:lnTo>
                    <a:lnTo>
                      <a:pt x="793" y="964"/>
                    </a:lnTo>
                    <a:lnTo>
                      <a:pt x="793" y="957"/>
                    </a:lnTo>
                    <a:lnTo>
                      <a:pt x="792" y="956"/>
                    </a:lnTo>
                    <a:lnTo>
                      <a:pt x="792" y="954"/>
                    </a:lnTo>
                    <a:lnTo>
                      <a:pt x="791" y="953"/>
                    </a:lnTo>
                    <a:lnTo>
                      <a:pt x="786" y="942"/>
                    </a:lnTo>
                    <a:lnTo>
                      <a:pt x="779" y="932"/>
                    </a:lnTo>
                    <a:lnTo>
                      <a:pt x="776" y="928"/>
                    </a:lnTo>
                    <a:lnTo>
                      <a:pt x="772" y="925"/>
                    </a:lnTo>
                    <a:lnTo>
                      <a:pt x="768" y="922"/>
                    </a:lnTo>
                    <a:lnTo>
                      <a:pt x="766" y="918"/>
                    </a:lnTo>
                    <a:lnTo>
                      <a:pt x="763" y="910"/>
                    </a:lnTo>
                    <a:lnTo>
                      <a:pt x="763" y="905"/>
                    </a:lnTo>
                    <a:lnTo>
                      <a:pt x="762" y="902"/>
                    </a:lnTo>
                    <a:lnTo>
                      <a:pt x="761" y="899"/>
                    </a:lnTo>
                    <a:lnTo>
                      <a:pt x="758" y="897"/>
                    </a:lnTo>
                    <a:lnTo>
                      <a:pt x="747" y="893"/>
                    </a:lnTo>
                    <a:lnTo>
                      <a:pt x="744" y="900"/>
                    </a:lnTo>
                    <a:lnTo>
                      <a:pt x="741" y="905"/>
                    </a:lnTo>
                    <a:lnTo>
                      <a:pt x="733" y="908"/>
                    </a:lnTo>
                    <a:lnTo>
                      <a:pt x="723" y="908"/>
                    </a:lnTo>
                    <a:lnTo>
                      <a:pt x="720" y="907"/>
                    </a:lnTo>
                    <a:lnTo>
                      <a:pt x="718" y="904"/>
                    </a:lnTo>
                    <a:lnTo>
                      <a:pt x="715" y="903"/>
                    </a:lnTo>
                    <a:lnTo>
                      <a:pt x="714" y="905"/>
                    </a:lnTo>
                    <a:lnTo>
                      <a:pt x="712" y="908"/>
                    </a:lnTo>
                    <a:lnTo>
                      <a:pt x="704" y="912"/>
                    </a:lnTo>
                    <a:lnTo>
                      <a:pt x="703" y="913"/>
                    </a:lnTo>
                    <a:lnTo>
                      <a:pt x="702" y="918"/>
                    </a:lnTo>
                    <a:lnTo>
                      <a:pt x="702" y="922"/>
                    </a:lnTo>
                    <a:lnTo>
                      <a:pt x="700" y="924"/>
                    </a:lnTo>
                    <a:lnTo>
                      <a:pt x="698" y="927"/>
                    </a:lnTo>
                    <a:lnTo>
                      <a:pt x="689" y="933"/>
                    </a:lnTo>
                    <a:lnTo>
                      <a:pt x="680" y="938"/>
                    </a:lnTo>
                    <a:lnTo>
                      <a:pt x="673" y="943"/>
                    </a:lnTo>
                    <a:lnTo>
                      <a:pt x="649" y="967"/>
                    </a:lnTo>
                    <a:lnTo>
                      <a:pt x="648" y="970"/>
                    </a:lnTo>
                    <a:lnTo>
                      <a:pt x="645" y="972"/>
                    </a:lnTo>
                    <a:lnTo>
                      <a:pt x="643" y="973"/>
                    </a:lnTo>
                    <a:lnTo>
                      <a:pt x="640" y="976"/>
                    </a:lnTo>
                    <a:lnTo>
                      <a:pt x="639" y="976"/>
                    </a:lnTo>
                    <a:lnTo>
                      <a:pt x="635" y="977"/>
                    </a:lnTo>
                    <a:lnTo>
                      <a:pt x="633" y="978"/>
                    </a:lnTo>
                    <a:lnTo>
                      <a:pt x="629" y="980"/>
                    </a:lnTo>
                    <a:lnTo>
                      <a:pt x="626" y="981"/>
                    </a:lnTo>
                    <a:lnTo>
                      <a:pt x="623" y="985"/>
                    </a:lnTo>
                    <a:lnTo>
                      <a:pt x="623" y="993"/>
                    </a:lnTo>
                    <a:lnTo>
                      <a:pt x="624" y="997"/>
                    </a:lnTo>
                    <a:lnTo>
                      <a:pt x="625" y="1002"/>
                    </a:lnTo>
                    <a:lnTo>
                      <a:pt x="625" y="1006"/>
                    </a:lnTo>
                    <a:lnTo>
                      <a:pt x="624" y="1020"/>
                    </a:lnTo>
                    <a:lnTo>
                      <a:pt x="621" y="1031"/>
                    </a:lnTo>
                    <a:lnTo>
                      <a:pt x="623" y="1041"/>
                    </a:lnTo>
                    <a:lnTo>
                      <a:pt x="621" y="1042"/>
                    </a:lnTo>
                    <a:lnTo>
                      <a:pt x="621" y="1044"/>
                    </a:lnTo>
                    <a:lnTo>
                      <a:pt x="616" y="1044"/>
                    </a:lnTo>
                    <a:lnTo>
                      <a:pt x="614" y="1046"/>
                    </a:lnTo>
                    <a:lnTo>
                      <a:pt x="613" y="1049"/>
                    </a:lnTo>
                    <a:lnTo>
                      <a:pt x="611" y="1053"/>
                    </a:lnTo>
                    <a:lnTo>
                      <a:pt x="611" y="1055"/>
                    </a:lnTo>
                    <a:lnTo>
                      <a:pt x="609" y="1058"/>
                    </a:lnTo>
                    <a:lnTo>
                      <a:pt x="606" y="1059"/>
                    </a:lnTo>
                    <a:lnTo>
                      <a:pt x="605" y="1059"/>
                    </a:lnTo>
                    <a:lnTo>
                      <a:pt x="601" y="1063"/>
                    </a:lnTo>
                    <a:lnTo>
                      <a:pt x="599" y="1068"/>
                    </a:lnTo>
                    <a:lnTo>
                      <a:pt x="596" y="1070"/>
                    </a:lnTo>
                    <a:lnTo>
                      <a:pt x="591" y="1070"/>
                    </a:lnTo>
                    <a:lnTo>
                      <a:pt x="590" y="1068"/>
                    </a:lnTo>
                    <a:lnTo>
                      <a:pt x="590" y="1066"/>
                    </a:lnTo>
                    <a:lnTo>
                      <a:pt x="589" y="1066"/>
                    </a:lnTo>
                    <a:lnTo>
                      <a:pt x="586" y="1064"/>
                    </a:lnTo>
                    <a:lnTo>
                      <a:pt x="586" y="1063"/>
                    </a:lnTo>
                    <a:lnTo>
                      <a:pt x="581" y="1049"/>
                    </a:lnTo>
                    <a:lnTo>
                      <a:pt x="576" y="1036"/>
                    </a:lnTo>
                    <a:lnTo>
                      <a:pt x="569" y="1025"/>
                    </a:lnTo>
                    <a:lnTo>
                      <a:pt x="566" y="1022"/>
                    </a:lnTo>
                    <a:lnTo>
                      <a:pt x="565" y="1017"/>
                    </a:lnTo>
                    <a:lnTo>
                      <a:pt x="565" y="1014"/>
                    </a:lnTo>
                    <a:lnTo>
                      <a:pt x="562" y="1006"/>
                    </a:lnTo>
                    <a:lnTo>
                      <a:pt x="560" y="1002"/>
                    </a:lnTo>
                    <a:lnTo>
                      <a:pt x="559" y="1000"/>
                    </a:lnTo>
                    <a:lnTo>
                      <a:pt x="559" y="997"/>
                    </a:lnTo>
                    <a:lnTo>
                      <a:pt x="557" y="993"/>
                    </a:lnTo>
                    <a:lnTo>
                      <a:pt x="554" y="985"/>
                    </a:lnTo>
                    <a:lnTo>
                      <a:pt x="549" y="975"/>
                    </a:lnTo>
                    <a:lnTo>
                      <a:pt x="545" y="964"/>
                    </a:lnTo>
                    <a:lnTo>
                      <a:pt x="541" y="952"/>
                    </a:lnTo>
                    <a:lnTo>
                      <a:pt x="539" y="941"/>
                    </a:lnTo>
                    <a:lnTo>
                      <a:pt x="539" y="939"/>
                    </a:lnTo>
                    <a:lnTo>
                      <a:pt x="537" y="937"/>
                    </a:lnTo>
                    <a:lnTo>
                      <a:pt x="537" y="936"/>
                    </a:lnTo>
                    <a:lnTo>
                      <a:pt x="539" y="932"/>
                    </a:lnTo>
                    <a:lnTo>
                      <a:pt x="539" y="929"/>
                    </a:lnTo>
                    <a:lnTo>
                      <a:pt x="540" y="927"/>
                    </a:lnTo>
                    <a:lnTo>
                      <a:pt x="540" y="919"/>
                    </a:lnTo>
                    <a:lnTo>
                      <a:pt x="539" y="914"/>
                    </a:lnTo>
                    <a:lnTo>
                      <a:pt x="536" y="910"/>
                    </a:lnTo>
                    <a:lnTo>
                      <a:pt x="536" y="905"/>
                    </a:lnTo>
                    <a:lnTo>
                      <a:pt x="539" y="903"/>
                    </a:lnTo>
                    <a:lnTo>
                      <a:pt x="539" y="902"/>
                    </a:lnTo>
                    <a:lnTo>
                      <a:pt x="535" y="902"/>
                    </a:lnTo>
                    <a:lnTo>
                      <a:pt x="532" y="907"/>
                    </a:lnTo>
                    <a:lnTo>
                      <a:pt x="531" y="910"/>
                    </a:lnTo>
                    <a:lnTo>
                      <a:pt x="529" y="913"/>
                    </a:lnTo>
                    <a:lnTo>
                      <a:pt x="527" y="915"/>
                    </a:lnTo>
                    <a:lnTo>
                      <a:pt x="522" y="920"/>
                    </a:lnTo>
                    <a:lnTo>
                      <a:pt x="518" y="920"/>
                    </a:lnTo>
                    <a:lnTo>
                      <a:pt x="511" y="918"/>
                    </a:lnTo>
                    <a:lnTo>
                      <a:pt x="505" y="913"/>
                    </a:lnTo>
                    <a:lnTo>
                      <a:pt x="500" y="907"/>
                    </a:lnTo>
                    <a:lnTo>
                      <a:pt x="495" y="902"/>
                    </a:lnTo>
                    <a:lnTo>
                      <a:pt x="497" y="900"/>
                    </a:lnTo>
                    <a:lnTo>
                      <a:pt x="505" y="900"/>
                    </a:lnTo>
                    <a:lnTo>
                      <a:pt x="507" y="899"/>
                    </a:lnTo>
                    <a:lnTo>
                      <a:pt x="508" y="898"/>
                    </a:lnTo>
                    <a:lnTo>
                      <a:pt x="510" y="895"/>
                    </a:lnTo>
                    <a:lnTo>
                      <a:pt x="511" y="894"/>
                    </a:lnTo>
                    <a:lnTo>
                      <a:pt x="507" y="893"/>
                    </a:lnTo>
                    <a:lnTo>
                      <a:pt x="501" y="893"/>
                    </a:lnTo>
                    <a:lnTo>
                      <a:pt x="492" y="890"/>
                    </a:lnTo>
                    <a:lnTo>
                      <a:pt x="483" y="885"/>
                    </a:lnTo>
                    <a:lnTo>
                      <a:pt x="477" y="879"/>
                    </a:lnTo>
                    <a:lnTo>
                      <a:pt x="476" y="876"/>
                    </a:lnTo>
                    <a:lnTo>
                      <a:pt x="473" y="873"/>
                    </a:lnTo>
                    <a:lnTo>
                      <a:pt x="471" y="865"/>
                    </a:lnTo>
                    <a:lnTo>
                      <a:pt x="470" y="864"/>
                    </a:lnTo>
                    <a:lnTo>
                      <a:pt x="467" y="863"/>
                    </a:lnTo>
                    <a:lnTo>
                      <a:pt x="451" y="863"/>
                    </a:lnTo>
                    <a:lnTo>
                      <a:pt x="449" y="864"/>
                    </a:lnTo>
                    <a:lnTo>
                      <a:pt x="447" y="865"/>
                    </a:lnTo>
                    <a:lnTo>
                      <a:pt x="444" y="865"/>
                    </a:lnTo>
                    <a:lnTo>
                      <a:pt x="433" y="863"/>
                    </a:lnTo>
                    <a:lnTo>
                      <a:pt x="431" y="865"/>
                    </a:lnTo>
                    <a:lnTo>
                      <a:pt x="414" y="865"/>
                    </a:lnTo>
                    <a:lnTo>
                      <a:pt x="403" y="864"/>
                    </a:lnTo>
                    <a:lnTo>
                      <a:pt x="389" y="863"/>
                    </a:lnTo>
                    <a:lnTo>
                      <a:pt x="377" y="861"/>
                    </a:lnTo>
                    <a:lnTo>
                      <a:pt x="375" y="861"/>
                    </a:lnTo>
                    <a:lnTo>
                      <a:pt x="373" y="860"/>
                    </a:lnTo>
                    <a:lnTo>
                      <a:pt x="370" y="860"/>
                    </a:lnTo>
                    <a:lnTo>
                      <a:pt x="368" y="859"/>
                    </a:lnTo>
                    <a:lnTo>
                      <a:pt x="365" y="859"/>
                    </a:lnTo>
                    <a:lnTo>
                      <a:pt x="364" y="858"/>
                    </a:lnTo>
                    <a:lnTo>
                      <a:pt x="363" y="858"/>
                    </a:lnTo>
                    <a:lnTo>
                      <a:pt x="362" y="856"/>
                    </a:lnTo>
                    <a:lnTo>
                      <a:pt x="359" y="851"/>
                    </a:lnTo>
                    <a:lnTo>
                      <a:pt x="359" y="848"/>
                    </a:lnTo>
                    <a:lnTo>
                      <a:pt x="353" y="841"/>
                    </a:lnTo>
                    <a:lnTo>
                      <a:pt x="348" y="841"/>
                    </a:lnTo>
                    <a:lnTo>
                      <a:pt x="345" y="842"/>
                    </a:lnTo>
                    <a:lnTo>
                      <a:pt x="344" y="844"/>
                    </a:lnTo>
                    <a:lnTo>
                      <a:pt x="343" y="846"/>
                    </a:lnTo>
                    <a:lnTo>
                      <a:pt x="342" y="848"/>
                    </a:lnTo>
                    <a:lnTo>
                      <a:pt x="322" y="848"/>
                    </a:lnTo>
                    <a:lnTo>
                      <a:pt x="314" y="842"/>
                    </a:lnTo>
                    <a:lnTo>
                      <a:pt x="308" y="836"/>
                    </a:lnTo>
                    <a:lnTo>
                      <a:pt x="304" y="834"/>
                    </a:lnTo>
                    <a:lnTo>
                      <a:pt x="301" y="832"/>
                    </a:lnTo>
                    <a:lnTo>
                      <a:pt x="298" y="832"/>
                    </a:lnTo>
                    <a:lnTo>
                      <a:pt x="295" y="831"/>
                    </a:lnTo>
                    <a:lnTo>
                      <a:pt x="291" y="829"/>
                    </a:lnTo>
                    <a:lnTo>
                      <a:pt x="290" y="827"/>
                    </a:lnTo>
                    <a:lnTo>
                      <a:pt x="290" y="822"/>
                    </a:lnTo>
                    <a:lnTo>
                      <a:pt x="280" y="807"/>
                    </a:lnTo>
                    <a:lnTo>
                      <a:pt x="273" y="802"/>
                    </a:lnTo>
                    <a:lnTo>
                      <a:pt x="265" y="800"/>
                    </a:lnTo>
                    <a:lnTo>
                      <a:pt x="263" y="800"/>
                    </a:lnTo>
                    <a:lnTo>
                      <a:pt x="260" y="802"/>
                    </a:lnTo>
                    <a:lnTo>
                      <a:pt x="256" y="810"/>
                    </a:lnTo>
                    <a:lnTo>
                      <a:pt x="256" y="819"/>
                    </a:lnTo>
                    <a:lnTo>
                      <a:pt x="258" y="822"/>
                    </a:lnTo>
                    <a:lnTo>
                      <a:pt x="261" y="831"/>
                    </a:lnTo>
                    <a:lnTo>
                      <a:pt x="266" y="840"/>
                    </a:lnTo>
                    <a:lnTo>
                      <a:pt x="274" y="848"/>
                    </a:lnTo>
                    <a:lnTo>
                      <a:pt x="281" y="851"/>
                    </a:lnTo>
                    <a:lnTo>
                      <a:pt x="281" y="855"/>
                    </a:lnTo>
                    <a:lnTo>
                      <a:pt x="283" y="856"/>
                    </a:lnTo>
                    <a:lnTo>
                      <a:pt x="283" y="859"/>
                    </a:lnTo>
                    <a:lnTo>
                      <a:pt x="284" y="861"/>
                    </a:lnTo>
                    <a:lnTo>
                      <a:pt x="286" y="860"/>
                    </a:lnTo>
                    <a:lnTo>
                      <a:pt x="288" y="859"/>
                    </a:lnTo>
                    <a:lnTo>
                      <a:pt x="289" y="856"/>
                    </a:lnTo>
                    <a:lnTo>
                      <a:pt x="291" y="854"/>
                    </a:lnTo>
                    <a:lnTo>
                      <a:pt x="293" y="856"/>
                    </a:lnTo>
                    <a:lnTo>
                      <a:pt x="293" y="863"/>
                    </a:lnTo>
                    <a:lnTo>
                      <a:pt x="291" y="865"/>
                    </a:lnTo>
                    <a:lnTo>
                      <a:pt x="289" y="868"/>
                    </a:lnTo>
                    <a:lnTo>
                      <a:pt x="289" y="871"/>
                    </a:lnTo>
                    <a:lnTo>
                      <a:pt x="291" y="876"/>
                    </a:lnTo>
                    <a:lnTo>
                      <a:pt x="296" y="879"/>
                    </a:lnTo>
                    <a:lnTo>
                      <a:pt x="300" y="879"/>
                    </a:lnTo>
                    <a:lnTo>
                      <a:pt x="304" y="880"/>
                    </a:lnTo>
                    <a:lnTo>
                      <a:pt x="306" y="880"/>
                    </a:lnTo>
                    <a:lnTo>
                      <a:pt x="320" y="879"/>
                    </a:lnTo>
                    <a:lnTo>
                      <a:pt x="329" y="874"/>
                    </a:lnTo>
                    <a:lnTo>
                      <a:pt x="337" y="868"/>
                    </a:lnTo>
                    <a:lnTo>
                      <a:pt x="343" y="860"/>
                    </a:lnTo>
                    <a:lnTo>
                      <a:pt x="350" y="853"/>
                    </a:lnTo>
                    <a:lnTo>
                      <a:pt x="350" y="868"/>
                    </a:lnTo>
                    <a:lnTo>
                      <a:pt x="357" y="876"/>
                    </a:lnTo>
                    <a:lnTo>
                      <a:pt x="364" y="881"/>
                    </a:lnTo>
                    <a:lnTo>
                      <a:pt x="375" y="885"/>
                    </a:lnTo>
                    <a:lnTo>
                      <a:pt x="378" y="886"/>
                    </a:lnTo>
                    <a:lnTo>
                      <a:pt x="380" y="892"/>
                    </a:lnTo>
                    <a:lnTo>
                      <a:pt x="382" y="893"/>
                    </a:lnTo>
                    <a:lnTo>
                      <a:pt x="383" y="895"/>
                    </a:lnTo>
                    <a:lnTo>
                      <a:pt x="383" y="894"/>
                    </a:lnTo>
                    <a:lnTo>
                      <a:pt x="384" y="895"/>
                    </a:lnTo>
                    <a:lnTo>
                      <a:pt x="387" y="897"/>
                    </a:lnTo>
                    <a:lnTo>
                      <a:pt x="388" y="898"/>
                    </a:lnTo>
                    <a:lnTo>
                      <a:pt x="391" y="899"/>
                    </a:lnTo>
                    <a:lnTo>
                      <a:pt x="391" y="900"/>
                    </a:lnTo>
                    <a:lnTo>
                      <a:pt x="389" y="907"/>
                    </a:lnTo>
                    <a:lnTo>
                      <a:pt x="385" y="912"/>
                    </a:lnTo>
                    <a:lnTo>
                      <a:pt x="380" y="917"/>
                    </a:lnTo>
                    <a:lnTo>
                      <a:pt x="379" y="923"/>
                    </a:lnTo>
                    <a:lnTo>
                      <a:pt x="375" y="923"/>
                    </a:lnTo>
                    <a:lnTo>
                      <a:pt x="372" y="924"/>
                    </a:lnTo>
                    <a:lnTo>
                      <a:pt x="367" y="929"/>
                    </a:lnTo>
                    <a:lnTo>
                      <a:pt x="367" y="932"/>
                    </a:lnTo>
                    <a:lnTo>
                      <a:pt x="365" y="934"/>
                    </a:lnTo>
                    <a:lnTo>
                      <a:pt x="365" y="938"/>
                    </a:lnTo>
                    <a:lnTo>
                      <a:pt x="364" y="939"/>
                    </a:lnTo>
                    <a:lnTo>
                      <a:pt x="363" y="942"/>
                    </a:lnTo>
                    <a:lnTo>
                      <a:pt x="359" y="942"/>
                    </a:lnTo>
                    <a:lnTo>
                      <a:pt x="357" y="944"/>
                    </a:lnTo>
                    <a:lnTo>
                      <a:pt x="355" y="947"/>
                    </a:lnTo>
                    <a:lnTo>
                      <a:pt x="354" y="948"/>
                    </a:lnTo>
                    <a:lnTo>
                      <a:pt x="352" y="953"/>
                    </a:lnTo>
                    <a:lnTo>
                      <a:pt x="347" y="953"/>
                    </a:lnTo>
                    <a:lnTo>
                      <a:pt x="342" y="958"/>
                    </a:lnTo>
                    <a:lnTo>
                      <a:pt x="340" y="961"/>
                    </a:lnTo>
                    <a:lnTo>
                      <a:pt x="338" y="963"/>
                    </a:lnTo>
                    <a:lnTo>
                      <a:pt x="338" y="966"/>
                    </a:lnTo>
                    <a:lnTo>
                      <a:pt x="330" y="967"/>
                    </a:lnTo>
                    <a:lnTo>
                      <a:pt x="320" y="970"/>
                    </a:lnTo>
                    <a:lnTo>
                      <a:pt x="311" y="972"/>
                    </a:lnTo>
                    <a:lnTo>
                      <a:pt x="304" y="976"/>
                    </a:lnTo>
                    <a:lnTo>
                      <a:pt x="301" y="981"/>
                    </a:lnTo>
                    <a:lnTo>
                      <a:pt x="303" y="983"/>
                    </a:lnTo>
                    <a:lnTo>
                      <a:pt x="304" y="985"/>
                    </a:lnTo>
                    <a:lnTo>
                      <a:pt x="271" y="995"/>
                    </a:lnTo>
                    <a:lnTo>
                      <a:pt x="266" y="997"/>
                    </a:lnTo>
                    <a:lnTo>
                      <a:pt x="259" y="1002"/>
                    </a:lnTo>
                    <a:lnTo>
                      <a:pt x="251" y="1006"/>
                    </a:lnTo>
                    <a:lnTo>
                      <a:pt x="245" y="1010"/>
                    </a:lnTo>
                    <a:lnTo>
                      <a:pt x="232" y="1010"/>
                    </a:lnTo>
                    <a:lnTo>
                      <a:pt x="229" y="1012"/>
                    </a:lnTo>
                    <a:lnTo>
                      <a:pt x="226" y="1015"/>
                    </a:lnTo>
                    <a:lnTo>
                      <a:pt x="221" y="1017"/>
                    </a:lnTo>
                    <a:lnTo>
                      <a:pt x="216" y="1017"/>
                    </a:lnTo>
                    <a:lnTo>
                      <a:pt x="214" y="1019"/>
                    </a:lnTo>
                    <a:lnTo>
                      <a:pt x="212" y="1019"/>
                    </a:lnTo>
                    <a:lnTo>
                      <a:pt x="202" y="1014"/>
                    </a:lnTo>
                    <a:lnTo>
                      <a:pt x="201" y="1014"/>
                    </a:lnTo>
                    <a:lnTo>
                      <a:pt x="202" y="1012"/>
                    </a:lnTo>
                    <a:lnTo>
                      <a:pt x="202" y="1011"/>
                    </a:lnTo>
                    <a:lnTo>
                      <a:pt x="196" y="998"/>
                    </a:lnTo>
                    <a:lnTo>
                      <a:pt x="194" y="988"/>
                    </a:lnTo>
                    <a:lnTo>
                      <a:pt x="191" y="986"/>
                    </a:lnTo>
                    <a:lnTo>
                      <a:pt x="191" y="980"/>
                    </a:lnTo>
                    <a:lnTo>
                      <a:pt x="192" y="977"/>
                    </a:lnTo>
                    <a:lnTo>
                      <a:pt x="192" y="968"/>
                    </a:lnTo>
                    <a:lnTo>
                      <a:pt x="191" y="966"/>
                    </a:lnTo>
                    <a:lnTo>
                      <a:pt x="189" y="963"/>
                    </a:lnTo>
                    <a:lnTo>
                      <a:pt x="186" y="962"/>
                    </a:lnTo>
                    <a:lnTo>
                      <a:pt x="178" y="954"/>
                    </a:lnTo>
                    <a:lnTo>
                      <a:pt x="173" y="947"/>
                    </a:lnTo>
                    <a:lnTo>
                      <a:pt x="168" y="938"/>
                    </a:lnTo>
                    <a:lnTo>
                      <a:pt x="167" y="931"/>
                    </a:lnTo>
                    <a:lnTo>
                      <a:pt x="156" y="925"/>
                    </a:lnTo>
                    <a:lnTo>
                      <a:pt x="151" y="917"/>
                    </a:lnTo>
                    <a:lnTo>
                      <a:pt x="150" y="903"/>
                    </a:lnTo>
                    <a:lnTo>
                      <a:pt x="150" y="899"/>
                    </a:lnTo>
                    <a:lnTo>
                      <a:pt x="148" y="895"/>
                    </a:lnTo>
                    <a:lnTo>
                      <a:pt x="145" y="888"/>
                    </a:lnTo>
                    <a:lnTo>
                      <a:pt x="143" y="884"/>
                    </a:lnTo>
                    <a:lnTo>
                      <a:pt x="141" y="883"/>
                    </a:lnTo>
                    <a:lnTo>
                      <a:pt x="136" y="878"/>
                    </a:lnTo>
                    <a:lnTo>
                      <a:pt x="131" y="878"/>
                    </a:lnTo>
                    <a:lnTo>
                      <a:pt x="130" y="876"/>
                    </a:lnTo>
                    <a:lnTo>
                      <a:pt x="128" y="874"/>
                    </a:lnTo>
                    <a:lnTo>
                      <a:pt x="128" y="869"/>
                    </a:lnTo>
                    <a:lnTo>
                      <a:pt x="127" y="868"/>
                    </a:lnTo>
                    <a:lnTo>
                      <a:pt x="127" y="865"/>
                    </a:lnTo>
                    <a:lnTo>
                      <a:pt x="126" y="861"/>
                    </a:lnTo>
                    <a:lnTo>
                      <a:pt x="121" y="856"/>
                    </a:lnTo>
                    <a:lnTo>
                      <a:pt x="108" y="836"/>
                    </a:lnTo>
                    <a:lnTo>
                      <a:pt x="107" y="835"/>
                    </a:lnTo>
                    <a:lnTo>
                      <a:pt x="106" y="832"/>
                    </a:lnTo>
                    <a:lnTo>
                      <a:pt x="101" y="827"/>
                    </a:lnTo>
                    <a:lnTo>
                      <a:pt x="101" y="824"/>
                    </a:lnTo>
                    <a:lnTo>
                      <a:pt x="102" y="820"/>
                    </a:lnTo>
                    <a:lnTo>
                      <a:pt x="102" y="816"/>
                    </a:lnTo>
                    <a:lnTo>
                      <a:pt x="103" y="812"/>
                    </a:lnTo>
                    <a:lnTo>
                      <a:pt x="103" y="809"/>
                    </a:lnTo>
                    <a:lnTo>
                      <a:pt x="94" y="787"/>
                    </a:lnTo>
                    <a:lnTo>
                      <a:pt x="94" y="786"/>
                    </a:lnTo>
                    <a:lnTo>
                      <a:pt x="97" y="783"/>
                    </a:lnTo>
                    <a:lnTo>
                      <a:pt x="98" y="783"/>
                    </a:lnTo>
                    <a:lnTo>
                      <a:pt x="98" y="782"/>
                    </a:lnTo>
                    <a:lnTo>
                      <a:pt x="102" y="771"/>
                    </a:lnTo>
                    <a:lnTo>
                      <a:pt x="104" y="761"/>
                    </a:lnTo>
                    <a:lnTo>
                      <a:pt x="107" y="756"/>
                    </a:lnTo>
                    <a:lnTo>
                      <a:pt x="111" y="751"/>
                    </a:lnTo>
                    <a:lnTo>
                      <a:pt x="114" y="747"/>
                    </a:lnTo>
                    <a:lnTo>
                      <a:pt x="116" y="741"/>
                    </a:lnTo>
                    <a:lnTo>
                      <a:pt x="116" y="736"/>
                    </a:lnTo>
                    <a:lnTo>
                      <a:pt x="114" y="732"/>
                    </a:lnTo>
                    <a:lnTo>
                      <a:pt x="113" y="727"/>
                    </a:lnTo>
                    <a:lnTo>
                      <a:pt x="113" y="722"/>
                    </a:lnTo>
                    <a:lnTo>
                      <a:pt x="114" y="720"/>
                    </a:lnTo>
                    <a:lnTo>
                      <a:pt x="116" y="720"/>
                    </a:lnTo>
                    <a:lnTo>
                      <a:pt x="116" y="715"/>
                    </a:lnTo>
                    <a:lnTo>
                      <a:pt x="114" y="717"/>
                    </a:lnTo>
                    <a:lnTo>
                      <a:pt x="112" y="718"/>
                    </a:lnTo>
                    <a:lnTo>
                      <a:pt x="111" y="719"/>
                    </a:lnTo>
                    <a:lnTo>
                      <a:pt x="104" y="719"/>
                    </a:lnTo>
                    <a:lnTo>
                      <a:pt x="102" y="718"/>
                    </a:lnTo>
                    <a:lnTo>
                      <a:pt x="101" y="715"/>
                    </a:lnTo>
                    <a:lnTo>
                      <a:pt x="96" y="719"/>
                    </a:lnTo>
                    <a:lnTo>
                      <a:pt x="92" y="722"/>
                    </a:lnTo>
                    <a:lnTo>
                      <a:pt x="87" y="724"/>
                    </a:lnTo>
                    <a:lnTo>
                      <a:pt x="79" y="726"/>
                    </a:lnTo>
                    <a:lnTo>
                      <a:pt x="74" y="724"/>
                    </a:lnTo>
                    <a:lnTo>
                      <a:pt x="69" y="720"/>
                    </a:lnTo>
                    <a:lnTo>
                      <a:pt x="66" y="717"/>
                    </a:lnTo>
                    <a:lnTo>
                      <a:pt x="59" y="715"/>
                    </a:lnTo>
                    <a:lnTo>
                      <a:pt x="57" y="715"/>
                    </a:lnTo>
                    <a:lnTo>
                      <a:pt x="54" y="717"/>
                    </a:lnTo>
                    <a:lnTo>
                      <a:pt x="53" y="719"/>
                    </a:lnTo>
                    <a:lnTo>
                      <a:pt x="50" y="722"/>
                    </a:lnTo>
                    <a:lnTo>
                      <a:pt x="49" y="724"/>
                    </a:lnTo>
                    <a:lnTo>
                      <a:pt x="48" y="726"/>
                    </a:lnTo>
                    <a:lnTo>
                      <a:pt x="45" y="726"/>
                    </a:lnTo>
                    <a:lnTo>
                      <a:pt x="40" y="724"/>
                    </a:lnTo>
                    <a:lnTo>
                      <a:pt x="35" y="720"/>
                    </a:lnTo>
                    <a:lnTo>
                      <a:pt x="30" y="718"/>
                    </a:lnTo>
                    <a:lnTo>
                      <a:pt x="22" y="718"/>
                    </a:lnTo>
                    <a:lnTo>
                      <a:pt x="24" y="715"/>
                    </a:lnTo>
                    <a:lnTo>
                      <a:pt x="23" y="714"/>
                    </a:lnTo>
                    <a:lnTo>
                      <a:pt x="20" y="713"/>
                    </a:lnTo>
                    <a:lnTo>
                      <a:pt x="18" y="710"/>
                    </a:lnTo>
                    <a:lnTo>
                      <a:pt x="15" y="709"/>
                    </a:lnTo>
                    <a:lnTo>
                      <a:pt x="13" y="704"/>
                    </a:lnTo>
                    <a:lnTo>
                      <a:pt x="14" y="703"/>
                    </a:lnTo>
                    <a:lnTo>
                      <a:pt x="12" y="700"/>
                    </a:lnTo>
                    <a:lnTo>
                      <a:pt x="8" y="698"/>
                    </a:lnTo>
                    <a:lnTo>
                      <a:pt x="0" y="695"/>
                    </a:lnTo>
                    <a:lnTo>
                      <a:pt x="4" y="692"/>
                    </a:lnTo>
                    <a:lnTo>
                      <a:pt x="7" y="690"/>
                    </a:lnTo>
                    <a:lnTo>
                      <a:pt x="8" y="689"/>
                    </a:lnTo>
                    <a:lnTo>
                      <a:pt x="9" y="687"/>
                    </a:lnTo>
                    <a:lnTo>
                      <a:pt x="9" y="679"/>
                    </a:lnTo>
                    <a:lnTo>
                      <a:pt x="4" y="679"/>
                    </a:lnTo>
                    <a:lnTo>
                      <a:pt x="2" y="678"/>
                    </a:lnTo>
                    <a:lnTo>
                      <a:pt x="2" y="676"/>
                    </a:lnTo>
                    <a:lnTo>
                      <a:pt x="4" y="671"/>
                    </a:lnTo>
                    <a:lnTo>
                      <a:pt x="9" y="668"/>
                    </a:lnTo>
                    <a:lnTo>
                      <a:pt x="27" y="665"/>
                    </a:lnTo>
                    <a:lnTo>
                      <a:pt x="34" y="664"/>
                    </a:lnTo>
                    <a:lnTo>
                      <a:pt x="39" y="663"/>
                    </a:lnTo>
                    <a:lnTo>
                      <a:pt x="37" y="660"/>
                    </a:lnTo>
                    <a:lnTo>
                      <a:pt x="35" y="660"/>
                    </a:lnTo>
                    <a:lnTo>
                      <a:pt x="35" y="658"/>
                    </a:lnTo>
                    <a:lnTo>
                      <a:pt x="38" y="656"/>
                    </a:lnTo>
                    <a:lnTo>
                      <a:pt x="62" y="656"/>
                    </a:lnTo>
                    <a:lnTo>
                      <a:pt x="64" y="654"/>
                    </a:lnTo>
                    <a:lnTo>
                      <a:pt x="68" y="653"/>
                    </a:lnTo>
                    <a:lnTo>
                      <a:pt x="72" y="650"/>
                    </a:lnTo>
                    <a:lnTo>
                      <a:pt x="74" y="648"/>
                    </a:lnTo>
                    <a:lnTo>
                      <a:pt x="81" y="646"/>
                    </a:lnTo>
                    <a:lnTo>
                      <a:pt x="89" y="645"/>
                    </a:lnTo>
                    <a:lnTo>
                      <a:pt x="98" y="645"/>
                    </a:lnTo>
                    <a:lnTo>
                      <a:pt x="104" y="646"/>
                    </a:lnTo>
                    <a:lnTo>
                      <a:pt x="112" y="649"/>
                    </a:lnTo>
                    <a:lnTo>
                      <a:pt x="118" y="650"/>
                    </a:lnTo>
                    <a:lnTo>
                      <a:pt x="121" y="654"/>
                    </a:lnTo>
                    <a:lnTo>
                      <a:pt x="127" y="656"/>
                    </a:lnTo>
                    <a:lnTo>
                      <a:pt x="133" y="658"/>
                    </a:lnTo>
                    <a:lnTo>
                      <a:pt x="138" y="659"/>
                    </a:lnTo>
                    <a:lnTo>
                      <a:pt x="162" y="659"/>
                    </a:lnTo>
                    <a:lnTo>
                      <a:pt x="168" y="658"/>
                    </a:lnTo>
                    <a:lnTo>
                      <a:pt x="175" y="653"/>
                    </a:lnTo>
                    <a:lnTo>
                      <a:pt x="181" y="649"/>
                    </a:lnTo>
                    <a:lnTo>
                      <a:pt x="190" y="648"/>
                    </a:lnTo>
                    <a:lnTo>
                      <a:pt x="195" y="648"/>
                    </a:lnTo>
                    <a:lnTo>
                      <a:pt x="200" y="650"/>
                    </a:lnTo>
                    <a:lnTo>
                      <a:pt x="202" y="653"/>
                    </a:lnTo>
                    <a:lnTo>
                      <a:pt x="202" y="655"/>
                    </a:lnTo>
                    <a:lnTo>
                      <a:pt x="205" y="660"/>
                    </a:lnTo>
                    <a:lnTo>
                      <a:pt x="206" y="664"/>
                    </a:lnTo>
                    <a:lnTo>
                      <a:pt x="209" y="666"/>
                    </a:lnTo>
                    <a:lnTo>
                      <a:pt x="214" y="669"/>
                    </a:lnTo>
                    <a:lnTo>
                      <a:pt x="215" y="670"/>
                    </a:lnTo>
                    <a:lnTo>
                      <a:pt x="216" y="670"/>
                    </a:lnTo>
                    <a:lnTo>
                      <a:pt x="221" y="674"/>
                    </a:lnTo>
                    <a:lnTo>
                      <a:pt x="225" y="679"/>
                    </a:lnTo>
                    <a:lnTo>
                      <a:pt x="230" y="683"/>
                    </a:lnTo>
                    <a:lnTo>
                      <a:pt x="236" y="685"/>
                    </a:lnTo>
                    <a:lnTo>
                      <a:pt x="240" y="685"/>
                    </a:lnTo>
                    <a:lnTo>
                      <a:pt x="242" y="684"/>
                    </a:lnTo>
                    <a:lnTo>
                      <a:pt x="244" y="681"/>
                    </a:lnTo>
                    <a:lnTo>
                      <a:pt x="249" y="676"/>
                    </a:lnTo>
                    <a:lnTo>
                      <a:pt x="251" y="675"/>
                    </a:lnTo>
                    <a:lnTo>
                      <a:pt x="252" y="675"/>
                    </a:lnTo>
                    <a:lnTo>
                      <a:pt x="254" y="674"/>
                    </a:lnTo>
                    <a:lnTo>
                      <a:pt x="256" y="674"/>
                    </a:lnTo>
                    <a:lnTo>
                      <a:pt x="258" y="676"/>
                    </a:lnTo>
                    <a:lnTo>
                      <a:pt x="258" y="678"/>
                    </a:lnTo>
                    <a:lnTo>
                      <a:pt x="259" y="680"/>
                    </a:lnTo>
                    <a:lnTo>
                      <a:pt x="260" y="681"/>
                    </a:lnTo>
                    <a:lnTo>
                      <a:pt x="260" y="687"/>
                    </a:lnTo>
                    <a:lnTo>
                      <a:pt x="265" y="692"/>
                    </a:lnTo>
                    <a:lnTo>
                      <a:pt x="266" y="694"/>
                    </a:lnTo>
                    <a:lnTo>
                      <a:pt x="266" y="702"/>
                    </a:lnTo>
                    <a:lnTo>
                      <a:pt x="269" y="707"/>
                    </a:lnTo>
                    <a:lnTo>
                      <a:pt x="279" y="707"/>
                    </a:lnTo>
                    <a:lnTo>
                      <a:pt x="281" y="708"/>
                    </a:lnTo>
                    <a:lnTo>
                      <a:pt x="283" y="710"/>
                    </a:lnTo>
                    <a:lnTo>
                      <a:pt x="284" y="712"/>
                    </a:lnTo>
                    <a:lnTo>
                      <a:pt x="285" y="714"/>
                    </a:lnTo>
                    <a:lnTo>
                      <a:pt x="290" y="717"/>
                    </a:lnTo>
                    <a:lnTo>
                      <a:pt x="304" y="717"/>
                    </a:lnTo>
                    <a:lnTo>
                      <a:pt x="315" y="715"/>
                    </a:lnTo>
                    <a:lnTo>
                      <a:pt x="324" y="714"/>
                    </a:lnTo>
                    <a:lnTo>
                      <a:pt x="324" y="707"/>
                    </a:lnTo>
                    <a:lnTo>
                      <a:pt x="319" y="702"/>
                    </a:lnTo>
                    <a:lnTo>
                      <a:pt x="319" y="697"/>
                    </a:lnTo>
                    <a:lnTo>
                      <a:pt x="322" y="694"/>
                    </a:lnTo>
                    <a:lnTo>
                      <a:pt x="323" y="692"/>
                    </a:lnTo>
                    <a:lnTo>
                      <a:pt x="323" y="689"/>
                    </a:lnTo>
                    <a:lnTo>
                      <a:pt x="322" y="684"/>
                    </a:lnTo>
                    <a:lnTo>
                      <a:pt x="320" y="680"/>
                    </a:lnTo>
                    <a:lnTo>
                      <a:pt x="316" y="676"/>
                    </a:lnTo>
                    <a:lnTo>
                      <a:pt x="313" y="674"/>
                    </a:lnTo>
                    <a:lnTo>
                      <a:pt x="308" y="673"/>
                    </a:lnTo>
                    <a:lnTo>
                      <a:pt x="309" y="668"/>
                    </a:lnTo>
                    <a:lnTo>
                      <a:pt x="314" y="663"/>
                    </a:lnTo>
                    <a:lnTo>
                      <a:pt x="316" y="661"/>
                    </a:lnTo>
                    <a:lnTo>
                      <a:pt x="328" y="661"/>
                    </a:lnTo>
                    <a:lnTo>
                      <a:pt x="327" y="659"/>
                    </a:lnTo>
                    <a:lnTo>
                      <a:pt x="325" y="655"/>
                    </a:lnTo>
                    <a:lnTo>
                      <a:pt x="323" y="650"/>
                    </a:lnTo>
                    <a:lnTo>
                      <a:pt x="322" y="646"/>
                    </a:lnTo>
                    <a:lnTo>
                      <a:pt x="319" y="646"/>
                    </a:lnTo>
                    <a:lnTo>
                      <a:pt x="316" y="648"/>
                    </a:lnTo>
                    <a:lnTo>
                      <a:pt x="314" y="650"/>
                    </a:lnTo>
                    <a:lnTo>
                      <a:pt x="310" y="651"/>
                    </a:lnTo>
                    <a:lnTo>
                      <a:pt x="308" y="653"/>
                    </a:lnTo>
                    <a:lnTo>
                      <a:pt x="306" y="642"/>
                    </a:lnTo>
                    <a:lnTo>
                      <a:pt x="301" y="634"/>
                    </a:lnTo>
                    <a:lnTo>
                      <a:pt x="295" y="626"/>
                    </a:lnTo>
                    <a:lnTo>
                      <a:pt x="289" y="617"/>
                    </a:lnTo>
                    <a:lnTo>
                      <a:pt x="288" y="616"/>
                    </a:lnTo>
                    <a:lnTo>
                      <a:pt x="285" y="615"/>
                    </a:lnTo>
                    <a:lnTo>
                      <a:pt x="280" y="610"/>
                    </a:lnTo>
                    <a:lnTo>
                      <a:pt x="280" y="606"/>
                    </a:lnTo>
                    <a:lnTo>
                      <a:pt x="284" y="605"/>
                    </a:lnTo>
                    <a:lnTo>
                      <a:pt x="290" y="601"/>
                    </a:lnTo>
                    <a:lnTo>
                      <a:pt x="299" y="597"/>
                    </a:lnTo>
                    <a:lnTo>
                      <a:pt x="308" y="596"/>
                    </a:lnTo>
                    <a:lnTo>
                      <a:pt x="315" y="597"/>
                    </a:lnTo>
                    <a:lnTo>
                      <a:pt x="323" y="597"/>
                    </a:lnTo>
                    <a:lnTo>
                      <a:pt x="329" y="595"/>
                    </a:lnTo>
                    <a:lnTo>
                      <a:pt x="328" y="592"/>
                    </a:lnTo>
                    <a:lnTo>
                      <a:pt x="325" y="590"/>
                    </a:lnTo>
                    <a:lnTo>
                      <a:pt x="325" y="583"/>
                    </a:lnTo>
                    <a:lnTo>
                      <a:pt x="328" y="582"/>
                    </a:lnTo>
                    <a:lnTo>
                      <a:pt x="328" y="585"/>
                    </a:lnTo>
                    <a:lnTo>
                      <a:pt x="329" y="585"/>
                    </a:lnTo>
                    <a:lnTo>
                      <a:pt x="329" y="586"/>
                    </a:lnTo>
                    <a:lnTo>
                      <a:pt x="330" y="587"/>
                    </a:lnTo>
                    <a:lnTo>
                      <a:pt x="334" y="588"/>
                    </a:lnTo>
                    <a:lnTo>
                      <a:pt x="337" y="590"/>
                    </a:lnTo>
                    <a:lnTo>
                      <a:pt x="338" y="590"/>
                    </a:lnTo>
                    <a:lnTo>
                      <a:pt x="342" y="587"/>
                    </a:lnTo>
                    <a:lnTo>
                      <a:pt x="342" y="586"/>
                    </a:lnTo>
                    <a:lnTo>
                      <a:pt x="344" y="583"/>
                    </a:lnTo>
                    <a:lnTo>
                      <a:pt x="347" y="583"/>
                    </a:lnTo>
                    <a:lnTo>
                      <a:pt x="348" y="582"/>
                    </a:lnTo>
                    <a:lnTo>
                      <a:pt x="349" y="582"/>
                    </a:lnTo>
                    <a:lnTo>
                      <a:pt x="350" y="583"/>
                    </a:lnTo>
                    <a:lnTo>
                      <a:pt x="352" y="582"/>
                    </a:lnTo>
                    <a:lnTo>
                      <a:pt x="353" y="583"/>
                    </a:lnTo>
                    <a:lnTo>
                      <a:pt x="355" y="585"/>
                    </a:lnTo>
                    <a:lnTo>
                      <a:pt x="358" y="583"/>
                    </a:lnTo>
                    <a:lnTo>
                      <a:pt x="359" y="582"/>
                    </a:lnTo>
                    <a:lnTo>
                      <a:pt x="362" y="582"/>
                    </a:lnTo>
                    <a:lnTo>
                      <a:pt x="363" y="581"/>
                    </a:lnTo>
                    <a:lnTo>
                      <a:pt x="365" y="582"/>
                    </a:lnTo>
                    <a:lnTo>
                      <a:pt x="367" y="583"/>
                    </a:lnTo>
                    <a:lnTo>
                      <a:pt x="367" y="587"/>
                    </a:lnTo>
                    <a:lnTo>
                      <a:pt x="368" y="587"/>
                    </a:lnTo>
                    <a:lnTo>
                      <a:pt x="369" y="588"/>
                    </a:lnTo>
                    <a:lnTo>
                      <a:pt x="373" y="588"/>
                    </a:lnTo>
                    <a:lnTo>
                      <a:pt x="375" y="590"/>
                    </a:lnTo>
                    <a:lnTo>
                      <a:pt x="375" y="591"/>
                    </a:lnTo>
                    <a:lnTo>
                      <a:pt x="379" y="591"/>
                    </a:lnTo>
                    <a:lnTo>
                      <a:pt x="380" y="590"/>
                    </a:lnTo>
                    <a:lnTo>
                      <a:pt x="382" y="587"/>
                    </a:lnTo>
                    <a:lnTo>
                      <a:pt x="383" y="586"/>
                    </a:lnTo>
                    <a:lnTo>
                      <a:pt x="385" y="588"/>
                    </a:lnTo>
                    <a:lnTo>
                      <a:pt x="389" y="590"/>
                    </a:lnTo>
                    <a:lnTo>
                      <a:pt x="392" y="588"/>
                    </a:lnTo>
                    <a:lnTo>
                      <a:pt x="393" y="587"/>
                    </a:lnTo>
                    <a:lnTo>
                      <a:pt x="397" y="587"/>
                    </a:lnTo>
                    <a:lnTo>
                      <a:pt x="398" y="580"/>
                    </a:lnTo>
                    <a:lnTo>
                      <a:pt x="399" y="578"/>
                    </a:lnTo>
                    <a:lnTo>
                      <a:pt x="398" y="577"/>
                    </a:lnTo>
                    <a:lnTo>
                      <a:pt x="398" y="576"/>
                    </a:lnTo>
                    <a:lnTo>
                      <a:pt x="392" y="576"/>
                    </a:lnTo>
                    <a:lnTo>
                      <a:pt x="391" y="575"/>
                    </a:lnTo>
                    <a:lnTo>
                      <a:pt x="391" y="573"/>
                    </a:lnTo>
                    <a:lnTo>
                      <a:pt x="387" y="572"/>
                    </a:lnTo>
                    <a:lnTo>
                      <a:pt x="385" y="572"/>
                    </a:lnTo>
                    <a:lnTo>
                      <a:pt x="385" y="570"/>
                    </a:lnTo>
                    <a:lnTo>
                      <a:pt x="382" y="568"/>
                    </a:lnTo>
                    <a:lnTo>
                      <a:pt x="382" y="567"/>
                    </a:lnTo>
                    <a:lnTo>
                      <a:pt x="380" y="562"/>
                    </a:lnTo>
                    <a:lnTo>
                      <a:pt x="379" y="559"/>
                    </a:lnTo>
                    <a:lnTo>
                      <a:pt x="373" y="559"/>
                    </a:lnTo>
                    <a:lnTo>
                      <a:pt x="369" y="561"/>
                    </a:lnTo>
                    <a:lnTo>
                      <a:pt x="369" y="557"/>
                    </a:lnTo>
                    <a:lnTo>
                      <a:pt x="367" y="548"/>
                    </a:lnTo>
                    <a:lnTo>
                      <a:pt x="365" y="543"/>
                    </a:lnTo>
                    <a:lnTo>
                      <a:pt x="367" y="539"/>
                    </a:lnTo>
                    <a:lnTo>
                      <a:pt x="370" y="533"/>
                    </a:lnTo>
                    <a:lnTo>
                      <a:pt x="375" y="528"/>
                    </a:lnTo>
                    <a:lnTo>
                      <a:pt x="377" y="520"/>
                    </a:lnTo>
                    <a:lnTo>
                      <a:pt x="378" y="518"/>
                    </a:lnTo>
                    <a:lnTo>
                      <a:pt x="375" y="517"/>
                    </a:lnTo>
                    <a:lnTo>
                      <a:pt x="368" y="520"/>
                    </a:lnTo>
                    <a:lnTo>
                      <a:pt x="364" y="524"/>
                    </a:lnTo>
                    <a:lnTo>
                      <a:pt x="355" y="522"/>
                    </a:lnTo>
                    <a:lnTo>
                      <a:pt x="352" y="515"/>
                    </a:lnTo>
                    <a:lnTo>
                      <a:pt x="349" y="508"/>
                    </a:lnTo>
                    <a:lnTo>
                      <a:pt x="353" y="505"/>
                    </a:lnTo>
                    <a:lnTo>
                      <a:pt x="358" y="509"/>
                    </a:lnTo>
                    <a:lnTo>
                      <a:pt x="365" y="509"/>
                    </a:lnTo>
                    <a:lnTo>
                      <a:pt x="369" y="507"/>
                    </a:lnTo>
                    <a:lnTo>
                      <a:pt x="370" y="500"/>
                    </a:lnTo>
                    <a:lnTo>
                      <a:pt x="370" y="493"/>
                    </a:lnTo>
                    <a:lnTo>
                      <a:pt x="365" y="492"/>
                    </a:lnTo>
                    <a:lnTo>
                      <a:pt x="362" y="493"/>
                    </a:lnTo>
                    <a:lnTo>
                      <a:pt x="355" y="492"/>
                    </a:lnTo>
                    <a:lnTo>
                      <a:pt x="352" y="485"/>
                    </a:lnTo>
                    <a:lnTo>
                      <a:pt x="352" y="478"/>
                    </a:lnTo>
                    <a:lnTo>
                      <a:pt x="355" y="470"/>
                    </a:lnTo>
                    <a:lnTo>
                      <a:pt x="359" y="459"/>
                    </a:lnTo>
                    <a:lnTo>
                      <a:pt x="365" y="454"/>
                    </a:lnTo>
                    <a:lnTo>
                      <a:pt x="370" y="446"/>
                    </a:lnTo>
                    <a:lnTo>
                      <a:pt x="372" y="441"/>
                    </a:lnTo>
                    <a:lnTo>
                      <a:pt x="369" y="434"/>
                    </a:lnTo>
                    <a:lnTo>
                      <a:pt x="363" y="427"/>
                    </a:lnTo>
                    <a:lnTo>
                      <a:pt x="360" y="424"/>
                    </a:lnTo>
                    <a:lnTo>
                      <a:pt x="363" y="421"/>
                    </a:lnTo>
                    <a:lnTo>
                      <a:pt x="360" y="416"/>
                    </a:lnTo>
                    <a:lnTo>
                      <a:pt x="363" y="415"/>
                    </a:lnTo>
                    <a:lnTo>
                      <a:pt x="367" y="412"/>
                    </a:lnTo>
                    <a:lnTo>
                      <a:pt x="372" y="402"/>
                    </a:lnTo>
                    <a:lnTo>
                      <a:pt x="370" y="395"/>
                    </a:lnTo>
                    <a:lnTo>
                      <a:pt x="367" y="390"/>
                    </a:lnTo>
                    <a:lnTo>
                      <a:pt x="367" y="385"/>
                    </a:lnTo>
                    <a:lnTo>
                      <a:pt x="370" y="386"/>
                    </a:lnTo>
                    <a:lnTo>
                      <a:pt x="372" y="382"/>
                    </a:lnTo>
                    <a:lnTo>
                      <a:pt x="370" y="377"/>
                    </a:lnTo>
                    <a:lnTo>
                      <a:pt x="370" y="373"/>
                    </a:lnTo>
                    <a:lnTo>
                      <a:pt x="369" y="366"/>
                    </a:lnTo>
                    <a:lnTo>
                      <a:pt x="369" y="365"/>
                    </a:lnTo>
                    <a:lnTo>
                      <a:pt x="370" y="357"/>
                    </a:lnTo>
                    <a:lnTo>
                      <a:pt x="369" y="352"/>
                    </a:lnTo>
                    <a:lnTo>
                      <a:pt x="368" y="354"/>
                    </a:lnTo>
                    <a:lnTo>
                      <a:pt x="367" y="354"/>
                    </a:lnTo>
                    <a:lnTo>
                      <a:pt x="367" y="352"/>
                    </a:lnTo>
                    <a:lnTo>
                      <a:pt x="372" y="339"/>
                    </a:lnTo>
                    <a:lnTo>
                      <a:pt x="370" y="329"/>
                    </a:lnTo>
                    <a:lnTo>
                      <a:pt x="373" y="323"/>
                    </a:lnTo>
                    <a:lnTo>
                      <a:pt x="374" y="317"/>
                    </a:lnTo>
                    <a:lnTo>
                      <a:pt x="377" y="310"/>
                    </a:lnTo>
                    <a:lnTo>
                      <a:pt x="375" y="305"/>
                    </a:lnTo>
                    <a:lnTo>
                      <a:pt x="377" y="302"/>
                    </a:lnTo>
                    <a:lnTo>
                      <a:pt x="380" y="300"/>
                    </a:lnTo>
                    <a:lnTo>
                      <a:pt x="385" y="300"/>
                    </a:lnTo>
                    <a:lnTo>
                      <a:pt x="391" y="297"/>
                    </a:lnTo>
                    <a:lnTo>
                      <a:pt x="396" y="288"/>
                    </a:lnTo>
                    <a:lnTo>
                      <a:pt x="404" y="281"/>
                    </a:lnTo>
                    <a:lnTo>
                      <a:pt x="414" y="273"/>
                    </a:lnTo>
                    <a:lnTo>
                      <a:pt x="417" y="264"/>
                    </a:lnTo>
                    <a:lnTo>
                      <a:pt x="422" y="256"/>
                    </a:lnTo>
                    <a:lnTo>
                      <a:pt x="427" y="255"/>
                    </a:lnTo>
                    <a:lnTo>
                      <a:pt x="433" y="251"/>
                    </a:lnTo>
                    <a:lnTo>
                      <a:pt x="436" y="246"/>
                    </a:lnTo>
                    <a:lnTo>
                      <a:pt x="436" y="243"/>
                    </a:lnTo>
                    <a:lnTo>
                      <a:pt x="438" y="241"/>
                    </a:lnTo>
                    <a:lnTo>
                      <a:pt x="441" y="241"/>
                    </a:lnTo>
                    <a:lnTo>
                      <a:pt x="442" y="235"/>
                    </a:lnTo>
                    <a:lnTo>
                      <a:pt x="442" y="225"/>
                    </a:lnTo>
                    <a:lnTo>
                      <a:pt x="436" y="225"/>
                    </a:lnTo>
                    <a:lnTo>
                      <a:pt x="432" y="221"/>
                    </a:lnTo>
                    <a:lnTo>
                      <a:pt x="432" y="215"/>
                    </a:lnTo>
                    <a:lnTo>
                      <a:pt x="434" y="212"/>
                    </a:lnTo>
                    <a:lnTo>
                      <a:pt x="436" y="205"/>
                    </a:lnTo>
                    <a:lnTo>
                      <a:pt x="432" y="200"/>
                    </a:lnTo>
                    <a:lnTo>
                      <a:pt x="429" y="195"/>
                    </a:lnTo>
                    <a:lnTo>
                      <a:pt x="431" y="188"/>
                    </a:lnTo>
                    <a:lnTo>
                      <a:pt x="429" y="183"/>
                    </a:lnTo>
                    <a:lnTo>
                      <a:pt x="428" y="181"/>
                    </a:lnTo>
                    <a:lnTo>
                      <a:pt x="431" y="182"/>
                    </a:lnTo>
                    <a:lnTo>
                      <a:pt x="434" y="183"/>
                    </a:lnTo>
                    <a:lnTo>
                      <a:pt x="437" y="183"/>
                    </a:lnTo>
                    <a:lnTo>
                      <a:pt x="444" y="186"/>
                    </a:lnTo>
                    <a:lnTo>
                      <a:pt x="462" y="195"/>
                    </a:lnTo>
                    <a:lnTo>
                      <a:pt x="471" y="200"/>
                    </a:lnTo>
                    <a:lnTo>
                      <a:pt x="480" y="204"/>
                    </a:lnTo>
                    <a:lnTo>
                      <a:pt x="487" y="206"/>
                    </a:lnTo>
                    <a:lnTo>
                      <a:pt x="492" y="207"/>
                    </a:lnTo>
                    <a:lnTo>
                      <a:pt x="495" y="206"/>
                    </a:lnTo>
                    <a:lnTo>
                      <a:pt x="495" y="202"/>
                    </a:lnTo>
                    <a:lnTo>
                      <a:pt x="490" y="193"/>
                    </a:lnTo>
                    <a:lnTo>
                      <a:pt x="482" y="186"/>
                    </a:lnTo>
                    <a:lnTo>
                      <a:pt x="477" y="176"/>
                    </a:lnTo>
                    <a:lnTo>
                      <a:pt x="472" y="165"/>
                    </a:lnTo>
                    <a:lnTo>
                      <a:pt x="471" y="152"/>
                    </a:lnTo>
                    <a:lnTo>
                      <a:pt x="473" y="143"/>
                    </a:lnTo>
                    <a:lnTo>
                      <a:pt x="480" y="134"/>
                    </a:lnTo>
                    <a:lnTo>
                      <a:pt x="490" y="124"/>
                    </a:lnTo>
                    <a:lnTo>
                      <a:pt x="500" y="117"/>
                    </a:lnTo>
                    <a:lnTo>
                      <a:pt x="511" y="112"/>
                    </a:lnTo>
                    <a:lnTo>
                      <a:pt x="521" y="112"/>
                    </a:lnTo>
                    <a:lnTo>
                      <a:pt x="534" y="115"/>
                    </a:lnTo>
                    <a:lnTo>
                      <a:pt x="540" y="118"/>
                    </a:lnTo>
                    <a:lnTo>
                      <a:pt x="541" y="122"/>
                    </a:lnTo>
                    <a:lnTo>
                      <a:pt x="539" y="127"/>
                    </a:lnTo>
                    <a:lnTo>
                      <a:pt x="535" y="132"/>
                    </a:lnTo>
                    <a:lnTo>
                      <a:pt x="534" y="138"/>
                    </a:lnTo>
                    <a:lnTo>
                      <a:pt x="534" y="146"/>
                    </a:lnTo>
                    <a:lnTo>
                      <a:pt x="535" y="158"/>
                    </a:lnTo>
                    <a:lnTo>
                      <a:pt x="537" y="172"/>
                    </a:lnTo>
                    <a:lnTo>
                      <a:pt x="540" y="187"/>
                    </a:lnTo>
                    <a:lnTo>
                      <a:pt x="544" y="200"/>
                    </a:lnTo>
                    <a:lnTo>
                      <a:pt x="549" y="209"/>
                    </a:lnTo>
                    <a:lnTo>
                      <a:pt x="555" y="212"/>
                    </a:lnTo>
                    <a:lnTo>
                      <a:pt x="559" y="211"/>
                    </a:lnTo>
                    <a:lnTo>
                      <a:pt x="559" y="206"/>
                    </a:lnTo>
                    <a:lnTo>
                      <a:pt x="557" y="200"/>
                    </a:lnTo>
                    <a:lnTo>
                      <a:pt x="554" y="192"/>
                    </a:lnTo>
                    <a:lnTo>
                      <a:pt x="551" y="185"/>
                    </a:lnTo>
                    <a:lnTo>
                      <a:pt x="550" y="177"/>
                    </a:lnTo>
                    <a:lnTo>
                      <a:pt x="556" y="165"/>
                    </a:lnTo>
                    <a:lnTo>
                      <a:pt x="556" y="157"/>
                    </a:lnTo>
                    <a:lnTo>
                      <a:pt x="552" y="149"/>
                    </a:lnTo>
                    <a:lnTo>
                      <a:pt x="547" y="143"/>
                    </a:lnTo>
                    <a:lnTo>
                      <a:pt x="544" y="136"/>
                    </a:lnTo>
                    <a:lnTo>
                      <a:pt x="554" y="131"/>
                    </a:lnTo>
                    <a:lnTo>
                      <a:pt x="561" y="122"/>
                    </a:lnTo>
                    <a:lnTo>
                      <a:pt x="565" y="112"/>
                    </a:lnTo>
                    <a:lnTo>
                      <a:pt x="567" y="115"/>
                    </a:lnTo>
                    <a:lnTo>
                      <a:pt x="569" y="122"/>
                    </a:lnTo>
                    <a:lnTo>
                      <a:pt x="570" y="127"/>
                    </a:lnTo>
                    <a:lnTo>
                      <a:pt x="572" y="133"/>
                    </a:lnTo>
                    <a:lnTo>
                      <a:pt x="575" y="136"/>
                    </a:lnTo>
                    <a:lnTo>
                      <a:pt x="579" y="137"/>
                    </a:lnTo>
                    <a:lnTo>
                      <a:pt x="585" y="133"/>
                    </a:lnTo>
                    <a:lnTo>
                      <a:pt x="593" y="124"/>
                    </a:lnTo>
                    <a:lnTo>
                      <a:pt x="606" y="124"/>
                    </a:lnTo>
                    <a:lnTo>
                      <a:pt x="616" y="126"/>
                    </a:lnTo>
                    <a:lnTo>
                      <a:pt x="624" y="127"/>
                    </a:lnTo>
                    <a:lnTo>
                      <a:pt x="629" y="127"/>
                    </a:lnTo>
                    <a:lnTo>
                      <a:pt x="634" y="124"/>
                    </a:lnTo>
                    <a:lnTo>
                      <a:pt x="631" y="119"/>
                    </a:lnTo>
                    <a:lnTo>
                      <a:pt x="630" y="114"/>
                    </a:lnTo>
                    <a:lnTo>
                      <a:pt x="629" y="110"/>
                    </a:lnTo>
                    <a:lnTo>
                      <a:pt x="628" y="108"/>
                    </a:lnTo>
                    <a:lnTo>
                      <a:pt x="630" y="99"/>
                    </a:lnTo>
                    <a:lnTo>
                      <a:pt x="638" y="94"/>
                    </a:lnTo>
                    <a:lnTo>
                      <a:pt x="649" y="90"/>
                    </a:lnTo>
                    <a:lnTo>
                      <a:pt x="660" y="89"/>
                    </a:lnTo>
                    <a:lnTo>
                      <a:pt x="692" y="89"/>
                    </a:lnTo>
                    <a:lnTo>
                      <a:pt x="697" y="87"/>
                    </a:lnTo>
                    <a:lnTo>
                      <a:pt x="702" y="80"/>
                    </a:lnTo>
                    <a:lnTo>
                      <a:pt x="705" y="73"/>
                    </a:lnTo>
                    <a:lnTo>
                      <a:pt x="709" y="66"/>
                    </a:lnTo>
                    <a:lnTo>
                      <a:pt x="725" y="55"/>
                    </a:lnTo>
                    <a:lnTo>
                      <a:pt x="746" y="46"/>
                    </a:lnTo>
                    <a:lnTo>
                      <a:pt x="766" y="41"/>
                    </a:lnTo>
                    <a:lnTo>
                      <a:pt x="783" y="37"/>
                    </a:lnTo>
                    <a:lnTo>
                      <a:pt x="800" y="35"/>
                    </a:lnTo>
                    <a:lnTo>
                      <a:pt x="810" y="32"/>
                    </a:lnTo>
                    <a:lnTo>
                      <a:pt x="810" y="37"/>
                    </a:lnTo>
                    <a:lnTo>
                      <a:pt x="815" y="40"/>
                    </a:lnTo>
                    <a:lnTo>
                      <a:pt x="823" y="40"/>
                    </a:lnTo>
                    <a:lnTo>
                      <a:pt x="832" y="37"/>
                    </a:lnTo>
                    <a:lnTo>
                      <a:pt x="852" y="30"/>
                    </a:lnTo>
                    <a:lnTo>
                      <a:pt x="865" y="24"/>
                    </a:lnTo>
                    <a:lnTo>
                      <a:pt x="871" y="17"/>
                    </a:lnTo>
                    <a:lnTo>
                      <a:pt x="879" y="11"/>
                    </a:lnTo>
                    <a:lnTo>
                      <a:pt x="886" y="6"/>
                    </a:lnTo>
                    <a:lnTo>
                      <a:pt x="895" y="1"/>
                    </a:lnTo>
                    <a:lnTo>
                      <a:pt x="9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187"/>
            <p:cNvGrpSpPr/>
            <p:nvPr/>
          </p:nvGrpSpPr>
          <p:grpSpPr>
            <a:xfrm>
              <a:off x="3261533" y="2662595"/>
              <a:ext cx="1248362" cy="1136683"/>
              <a:chOff x="5531311" y="1788316"/>
              <a:chExt cx="1946114" cy="1772016"/>
            </a:xfrm>
            <a:grpFill/>
          </p:grpSpPr>
          <p:sp>
            <p:nvSpPr>
              <p:cNvPr id="50" name="Freeform 1364"/>
              <p:cNvSpPr>
                <a:spLocks/>
              </p:cNvSpPr>
              <p:nvPr/>
            </p:nvSpPr>
            <p:spPr bwMode="auto">
              <a:xfrm>
                <a:off x="5531311" y="2942718"/>
                <a:ext cx="103627" cy="126425"/>
              </a:xfrm>
              <a:custGeom>
                <a:avLst/>
                <a:gdLst/>
                <a:ahLst/>
                <a:cxnLst>
                  <a:cxn ang="0">
                    <a:pos x="27" y="0"/>
                  </a:cxn>
                  <a:cxn ang="0">
                    <a:pos x="37" y="0"/>
                  </a:cxn>
                  <a:cxn ang="0">
                    <a:pos x="44" y="3"/>
                  </a:cxn>
                  <a:cxn ang="0">
                    <a:pos x="47" y="7"/>
                  </a:cxn>
                  <a:cxn ang="0">
                    <a:pos x="49" y="9"/>
                  </a:cxn>
                  <a:cxn ang="0">
                    <a:pos x="50" y="13"/>
                  </a:cxn>
                  <a:cxn ang="0">
                    <a:pos x="50" y="18"/>
                  </a:cxn>
                  <a:cxn ang="0">
                    <a:pos x="48" y="19"/>
                  </a:cxn>
                  <a:cxn ang="0">
                    <a:pos x="47" y="20"/>
                  </a:cxn>
                  <a:cxn ang="0">
                    <a:pos x="45" y="20"/>
                  </a:cxn>
                  <a:cxn ang="0">
                    <a:pos x="43" y="22"/>
                  </a:cxn>
                  <a:cxn ang="0">
                    <a:pos x="43" y="39"/>
                  </a:cxn>
                  <a:cxn ang="0">
                    <a:pos x="44" y="42"/>
                  </a:cxn>
                  <a:cxn ang="0">
                    <a:pos x="44" y="47"/>
                  </a:cxn>
                  <a:cxn ang="0">
                    <a:pos x="43" y="48"/>
                  </a:cxn>
                  <a:cxn ang="0">
                    <a:pos x="38" y="51"/>
                  </a:cxn>
                  <a:cxn ang="0">
                    <a:pos x="32" y="51"/>
                  </a:cxn>
                  <a:cxn ang="0">
                    <a:pos x="28" y="52"/>
                  </a:cxn>
                  <a:cxn ang="0">
                    <a:pos x="25" y="53"/>
                  </a:cxn>
                  <a:cxn ang="0">
                    <a:pos x="22" y="56"/>
                  </a:cxn>
                  <a:cxn ang="0">
                    <a:pos x="18" y="59"/>
                  </a:cxn>
                  <a:cxn ang="0">
                    <a:pos x="14" y="61"/>
                  </a:cxn>
                  <a:cxn ang="0">
                    <a:pos x="10" y="61"/>
                  </a:cxn>
                  <a:cxn ang="0">
                    <a:pos x="3" y="58"/>
                  </a:cxn>
                  <a:cxn ang="0">
                    <a:pos x="2" y="56"/>
                  </a:cxn>
                  <a:cxn ang="0">
                    <a:pos x="0" y="52"/>
                  </a:cxn>
                  <a:cxn ang="0">
                    <a:pos x="2" y="46"/>
                  </a:cxn>
                  <a:cxn ang="0">
                    <a:pos x="5" y="41"/>
                  </a:cxn>
                  <a:cxn ang="0">
                    <a:pos x="9" y="37"/>
                  </a:cxn>
                  <a:cxn ang="0">
                    <a:pos x="12" y="30"/>
                  </a:cxn>
                  <a:cxn ang="0">
                    <a:pos x="7" y="28"/>
                  </a:cxn>
                  <a:cxn ang="0">
                    <a:pos x="5" y="25"/>
                  </a:cxn>
                  <a:cxn ang="0">
                    <a:pos x="4" y="22"/>
                  </a:cxn>
                  <a:cxn ang="0">
                    <a:pos x="4" y="19"/>
                  </a:cxn>
                  <a:cxn ang="0">
                    <a:pos x="5" y="18"/>
                  </a:cxn>
                  <a:cxn ang="0">
                    <a:pos x="10" y="18"/>
                  </a:cxn>
                  <a:cxn ang="0">
                    <a:pos x="20" y="13"/>
                  </a:cxn>
                  <a:cxn ang="0">
                    <a:pos x="18" y="10"/>
                  </a:cxn>
                  <a:cxn ang="0">
                    <a:pos x="18" y="8"/>
                  </a:cxn>
                  <a:cxn ang="0">
                    <a:pos x="19" y="7"/>
                  </a:cxn>
                  <a:cxn ang="0">
                    <a:pos x="20" y="4"/>
                  </a:cxn>
                  <a:cxn ang="0">
                    <a:pos x="24" y="3"/>
                  </a:cxn>
                  <a:cxn ang="0">
                    <a:pos x="27" y="0"/>
                  </a:cxn>
                </a:cxnLst>
                <a:rect l="0" t="0" r="r" b="b"/>
                <a:pathLst>
                  <a:path w="50" h="61">
                    <a:moveTo>
                      <a:pt x="27" y="0"/>
                    </a:moveTo>
                    <a:lnTo>
                      <a:pt x="37" y="0"/>
                    </a:lnTo>
                    <a:lnTo>
                      <a:pt x="44" y="3"/>
                    </a:lnTo>
                    <a:lnTo>
                      <a:pt x="47" y="7"/>
                    </a:lnTo>
                    <a:lnTo>
                      <a:pt x="49" y="9"/>
                    </a:lnTo>
                    <a:lnTo>
                      <a:pt x="50" y="13"/>
                    </a:lnTo>
                    <a:lnTo>
                      <a:pt x="50" y="18"/>
                    </a:lnTo>
                    <a:lnTo>
                      <a:pt x="48" y="19"/>
                    </a:lnTo>
                    <a:lnTo>
                      <a:pt x="47" y="20"/>
                    </a:lnTo>
                    <a:lnTo>
                      <a:pt x="45" y="20"/>
                    </a:lnTo>
                    <a:lnTo>
                      <a:pt x="43" y="22"/>
                    </a:lnTo>
                    <a:lnTo>
                      <a:pt x="43" y="39"/>
                    </a:lnTo>
                    <a:lnTo>
                      <a:pt x="44" y="42"/>
                    </a:lnTo>
                    <a:lnTo>
                      <a:pt x="44" y="47"/>
                    </a:lnTo>
                    <a:lnTo>
                      <a:pt x="43" y="48"/>
                    </a:lnTo>
                    <a:lnTo>
                      <a:pt x="38" y="51"/>
                    </a:lnTo>
                    <a:lnTo>
                      <a:pt x="32" y="51"/>
                    </a:lnTo>
                    <a:lnTo>
                      <a:pt x="28" y="52"/>
                    </a:lnTo>
                    <a:lnTo>
                      <a:pt x="25" y="53"/>
                    </a:lnTo>
                    <a:lnTo>
                      <a:pt x="22" y="56"/>
                    </a:lnTo>
                    <a:lnTo>
                      <a:pt x="18" y="59"/>
                    </a:lnTo>
                    <a:lnTo>
                      <a:pt x="14" y="61"/>
                    </a:lnTo>
                    <a:lnTo>
                      <a:pt x="10" y="61"/>
                    </a:lnTo>
                    <a:lnTo>
                      <a:pt x="3" y="58"/>
                    </a:lnTo>
                    <a:lnTo>
                      <a:pt x="2" y="56"/>
                    </a:lnTo>
                    <a:lnTo>
                      <a:pt x="0" y="52"/>
                    </a:lnTo>
                    <a:lnTo>
                      <a:pt x="2" y="46"/>
                    </a:lnTo>
                    <a:lnTo>
                      <a:pt x="5" y="41"/>
                    </a:lnTo>
                    <a:lnTo>
                      <a:pt x="9" y="37"/>
                    </a:lnTo>
                    <a:lnTo>
                      <a:pt x="12" y="30"/>
                    </a:lnTo>
                    <a:lnTo>
                      <a:pt x="7" y="28"/>
                    </a:lnTo>
                    <a:lnTo>
                      <a:pt x="5" y="25"/>
                    </a:lnTo>
                    <a:lnTo>
                      <a:pt x="4" y="22"/>
                    </a:lnTo>
                    <a:lnTo>
                      <a:pt x="4" y="19"/>
                    </a:lnTo>
                    <a:lnTo>
                      <a:pt x="5" y="18"/>
                    </a:lnTo>
                    <a:lnTo>
                      <a:pt x="10" y="18"/>
                    </a:lnTo>
                    <a:lnTo>
                      <a:pt x="20" y="13"/>
                    </a:lnTo>
                    <a:lnTo>
                      <a:pt x="18" y="10"/>
                    </a:lnTo>
                    <a:lnTo>
                      <a:pt x="18" y="8"/>
                    </a:lnTo>
                    <a:lnTo>
                      <a:pt x="19" y="7"/>
                    </a:lnTo>
                    <a:lnTo>
                      <a:pt x="20" y="4"/>
                    </a:lnTo>
                    <a:lnTo>
                      <a:pt x="24"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380"/>
              <p:cNvSpPr>
                <a:spLocks/>
              </p:cNvSpPr>
              <p:nvPr/>
            </p:nvSpPr>
            <p:spPr bwMode="auto">
              <a:xfrm>
                <a:off x="6824572" y="1840131"/>
                <a:ext cx="167876" cy="51814"/>
              </a:xfrm>
              <a:custGeom>
                <a:avLst/>
                <a:gdLst/>
                <a:ahLst/>
                <a:cxnLst>
                  <a:cxn ang="0">
                    <a:pos x="24" y="0"/>
                  </a:cxn>
                  <a:cxn ang="0">
                    <a:pos x="31" y="0"/>
                  </a:cxn>
                  <a:cxn ang="0">
                    <a:pos x="40" y="1"/>
                  </a:cxn>
                  <a:cxn ang="0">
                    <a:pos x="48" y="4"/>
                  </a:cxn>
                  <a:cxn ang="0">
                    <a:pos x="55" y="5"/>
                  </a:cxn>
                  <a:cxn ang="0">
                    <a:pos x="58" y="5"/>
                  </a:cxn>
                  <a:cxn ang="0">
                    <a:pos x="61" y="4"/>
                  </a:cxn>
                  <a:cxn ang="0">
                    <a:pos x="64" y="1"/>
                  </a:cxn>
                  <a:cxn ang="0">
                    <a:pos x="66" y="0"/>
                  </a:cxn>
                  <a:cxn ang="0">
                    <a:pos x="73" y="0"/>
                  </a:cxn>
                  <a:cxn ang="0">
                    <a:pos x="76" y="3"/>
                  </a:cxn>
                  <a:cxn ang="0">
                    <a:pos x="81" y="5"/>
                  </a:cxn>
                  <a:cxn ang="0">
                    <a:pos x="81" y="8"/>
                  </a:cxn>
                  <a:cxn ang="0">
                    <a:pos x="80" y="9"/>
                  </a:cxn>
                  <a:cxn ang="0">
                    <a:pos x="76" y="9"/>
                  </a:cxn>
                  <a:cxn ang="0">
                    <a:pos x="75" y="10"/>
                  </a:cxn>
                  <a:cxn ang="0">
                    <a:pos x="73" y="10"/>
                  </a:cxn>
                  <a:cxn ang="0">
                    <a:pos x="70" y="13"/>
                  </a:cxn>
                  <a:cxn ang="0">
                    <a:pos x="68" y="13"/>
                  </a:cxn>
                  <a:cxn ang="0">
                    <a:pos x="66" y="12"/>
                  </a:cxn>
                  <a:cxn ang="0">
                    <a:pos x="66" y="14"/>
                  </a:cxn>
                  <a:cxn ang="0">
                    <a:pos x="64" y="15"/>
                  </a:cxn>
                  <a:cxn ang="0">
                    <a:pos x="55" y="15"/>
                  </a:cxn>
                  <a:cxn ang="0">
                    <a:pos x="50" y="18"/>
                  </a:cxn>
                  <a:cxn ang="0">
                    <a:pos x="48" y="23"/>
                  </a:cxn>
                  <a:cxn ang="0">
                    <a:pos x="46" y="24"/>
                  </a:cxn>
                  <a:cxn ang="0">
                    <a:pos x="44" y="25"/>
                  </a:cxn>
                  <a:cxn ang="0">
                    <a:pos x="42" y="23"/>
                  </a:cxn>
                  <a:cxn ang="0">
                    <a:pos x="40" y="20"/>
                  </a:cxn>
                  <a:cxn ang="0">
                    <a:pos x="32" y="20"/>
                  </a:cxn>
                  <a:cxn ang="0">
                    <a:pos x="30" y="19"/>
                  </a:cxn>
                  <a:cxn ang="0">
                    <a:pos x="29" y="17"/>
                  </a:cxn>
                  <a:cxn ang="0">
                    <a:pos x="34" y="14"/>
                  </a:cxn>
                  <a:cxn ang="0">
                    <a:pos x="35" y="14"/>
                  </a:cxn>
                  <a:cxn ang="0">
                    <a:pos x="37" y="13"/>
                  </a:cxn>
                  <a:cxn ang="0">
                    <a:pos x="31" y="13"/>
                  </a:cxn>
                  <a:cxn ang="0">
                    <a:pos x="30" y="12"/>
                  </a:cxn>
                  <a:cxn ang="0">
                    <a:pos x="31" y="10"/>
                  </a:cxn>
                  <a:cxn ang="0">
                    <a:pos x="34" y="10"/>
                  </a:cxn>
                  <a:cxn ang="0">
                    <a:pos x="36" y="8"/>
                  </a:cxn>
                  <a:cxn ang="0">
                    <a:pos x="31" y="7"/>
                  </a:cxn>
                  <a:cxn ang="0">
                    <a:pos x="27" y="5"/>
                  </a:cxn>
                  <a:cxn ang="0">
                    <a:pos x="24" y="5"/>
                  </a:cxn>
                  <a:cxn ang="0">
                    <a:pos x="20" y="7"/>
                  </a:cxn>
                  <a:cxn ang="0">
                    <a:pos x="16" y="9"/>
                  </a:cxn>
                  <a:cxn ang="0">
                    <a:pos x="12" y="10"/>
                  </a:cxn>
                  <a:cxn ang="0">
                    <a:pos x="5" y="10"/>
                  </a:cxn>
                  <a:cxn ang="0">
                    <a:pos x="0" y="8"/>
                  </a:cxn>
                  <a:cxn ang="0">
                    <a:pos x="5" y="4"/>
                  </a:cxn>
                  <a:cxn ang="0">
                    <a:pos x="14" y="1"/>
                  </a:cxn>
                  <a:cxn ang="0">
                    <a:pos x="24" y="0"/>
                  </a:cxn>
                </a:cxnLst>
                <a:rect l="0" t="0" r="r" b="b"/>
                <a:pathLst>
                  <a:path w="81" h="25">
                    <a:moveTo>
                      <a:pt x="24" y="0"/>
                    </a:moveTo>
                    <a:lnTo>
                      <a:pt x="31" y="0"/>
                    </a:lnTo>
                    <a:lnTo>
                      <a:pt x="40" y="1"/>
                    </a:lnTo>
                    <a:lnTo>
                      <a:pt x="48" y="4"/>
                    </a:lnTo>
                    <a:lnTo>
                      <a:pt x="55" y="5"/>
                    </a:lnTo>
                    <a:lnTo>
                      <a:pt x="58" y="5"/>
                    </a:lnTo>
                    <a:lnTo>
                      <a:pt x="61" y="4"/>
                    </a:lnTo>
                    <a:lnTo>
                      <a:pt x="64" y="1"/>
                    </a:lnTo>
                    <a:lnTo>
                      <a:pt x="66" y="0"/>
                    </a:lnTo>
                    <a:lnTo>
                      <a:pt x="73" y="0"/>
                    </a:lnTo>
                    <a:lnTo>
                      <a:pt x="76" y="3"/>
                    </a:lnTo>
                    <a:lnTo>
                      <a:pt x="81" y="5"/>
                    </a:lnTo>
                    <a:lnTo>
                      <a:pt x="81" y="8"/>
                    </a:lnTo>
                    <a:lnTo>
                      <a:pt x="80" y="9"/>
                    </a:lnTo>
                    <a:lnTo>
                      <a:pt x="76" y="9"/>
                    </a:lnTo>
                    <a:lnTo>
                      <a:pt x="75" y="10"/>
                    </a:lnTo>
                    <a:lnTo>
                      <a:pt x="73" y="10"/>
                    </a:lnTo>
                    <a:lnTo>
                      <a:pt x="70" y="13"/>
                    </a:lnTo>
                    <a:lnTo>
                      <a:pt x="68" y="13"/>
                    </a:lnTo>
                    <a:lnTo>
                      <a:pt x="66" y="12"/>
                    </a:lnTo>
                    <a:lnTo>
                      <a:pt x="66" y="14"/>
                    </a:lnTo>
                    <a:lnTo>
                      <a:pt x="64" y="15"/>
                    </a:lnTo>
                    <a:lnTo>
                      <a:pt x="55" y="15"/>
                    </a:lnTo>
                    <a:lnTo>
                      <a:pt x="50" y="18"/>
                    </a:lnTo>
                    <a:lnTo>
                      <a:pt x="48" y="23"/>
                    </a:lnTo>
                    <a:lnTo>
                      <a:pt x="46" y="24"/>
                    </a:lnTo>
                    <a:lnTo>
                      <a:pt x="44" y="25"/>
                    </a:lnTo>
                    <a:lnTo>
                      <a:pt x="42" y="23"/>
                    </a:lnTo>
                    <a:lnTo>
                      <a:pt x="40" y="20"/>
                    </a:lnTo>
                    <a:lnTo>
                      <a:pt x="32" y="20"/>
                    </a:lnTo>
                    <a:lnTo>
                      <a:pt x="30" y="19"/>
                    </a:lnTo>
                    <a:lnTo>
                      <a:pt x="29" y="17"/>
                    </a:lnTo>
                    <a:lnTo>
                      <a:pt x="34" y="14"/>
                    </a:lnTo>
                    <a:lnTo>
                      <a:pt x="35" y="14"/>
                    </a:lnTo>
                    <a:lnTo>
                      <a:pt x="37" y="13"/>
                    </a:lnTo>
                    <a:lnTo>
                      <a:pt x="31" y="13"/>
                    </a:lnTo>
                    <a:lnTo>
                      <a:pt x="30" y="12"/>
                    </a:lnTo>
                    <a:lnTo>
                      <a:pt x="31" y="10"/>
                    </a:lnTo>
                    <a:lnTo>
                      <a:pt x="34" y="10"/>
                    </a:lnTo>
                    <a:lnTo>
                      <a:pt x="36" y="8"/>
                    </a:lnTo>
                    <a:lnTo>
                      <a:pt x="31" y="7"/>
                    </a:lnTo>
                    <a:lnTo>
                      <a:pt x="27" y="5"/>
                    </a:lnTo>
                    <a:lnTo>
                      <a:pt x="24" y="5"/>
                    </a:lnTo>
                    <a:lnTo>
                      <a:pt x="20" y="7"/>
                    </a:lnTo>
                    <a:lnTo>
                      <a:pt x="16" y="9"/>
                    </a:lnTo>
                    <a:lnTo>
                      <a:pt x="12" y="10"/>
                    </a:lnTo>
                    <a:lnTo>
                      <a:pt x="5" y="10"/>
                    </a:lnTo>
                    <a:lnTo>
                      <a:pt x="0" y="8"/>
                    </a:lnTo>
                    <a:lnTo>
                      <a:pt x="5" y="4"/>
                    </a:lnTo>
                    <a:lnTo>
                      <a:pt x="14"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1112"/>
              <p:cNvGrpSpPr/>
              <p:nvPr/>
            </p:nvGrpSpPr>
            <p:grpSpPr>
              <a:xfrm>
                <a:off x="5601781" y="1788316"/>
                <a:ext cx="1875644" cy="1772016"/>
                <a:chOff x="5601779" y="1788317"/>
                <a:chExt cx="1875644" cy="1772016"/>
              </a:xfrm>
              <a:grpFill/>
            </p:grpSpPr>
            <p:sp>
              <p:nvSpPr>
                <p:cNvPr id="54" name="Freeform 1232"/>
                <p:cNvSpPr>
                  <a:spLocks/>
                </p:cNvSpPr>
                <p:nvPr/>
              </p:nvSpPr>
              <p:spPr bwMode="auto">
                <a:xfrm>
                  <a:off x="6339601" y="3545825"/>
                  <a:ext cx="53886" cy="8290"/>
                </a:xfrm>
                <a:custGeom>
                  <a:avLst/>
                  <a:gdLst/>
                  <a:ahLst/>
                  <a:cxnLst>
                    <a:cxn ang="0">
                      <a:pos x="0" y="0"/>
                    </a:cxn>
                    <a:cxn ang="0">
                      <a:pos x="14" y="0"/>
                    </a:cxn>
                    <a:cxn ang="0">
                      <a:pos x="26" y="2"/>
                    </a:cxn>
                    <a:cxn ang="0">
                      <a:pos x="23" y="4"/>
                    </a:cxn>
                    <a:cxn ang="0">
                      <a:pos x="13" y="4"/>
                    </a:cxn>
                    <a:cxn ang="0">
                      <a:pos x="9" y="2"/>
                    </a:cxn>
                    <a:cxn ang="0">
                      <a:pos x="4" y="1"/>
                    </a:cxn>
                    <a:cxn ang="0">
                      <a:pos x="0" y="0"/>
                    </a:cxn>
                  </a:cxnLst>
                  <a:rect l="0" t="0" r="r" b="b"/>
                  <a:pathLst>
                    <a:path w="26" h="4">
                      <a:moveTo>
                        <a:pt x="0" y="0"/>
                      </a:moveTo>
                      <a:lnTo>
                        <a:pt x="14" y="0"/>
                      </a:lnTo>
                      <a:lnTo>
                        <a:pt x="26" y="2"/>
                      </a:lnTo>
                      <a:lnTo>
                        <a:pt x="23" y="4"/>
                      </a:lnTo>
                      <a:lnTo>
                        <a:pt x="13" y="4"/>
                      </a:lnTo>
                      <a:lnTo>
                        <a:pt x="9" y="2"/>
                      </a:lnTo>
                      <a:lnTo>
                        <a:pt x="4"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346"/>
                <p:cNvSpPr>
                  <a:spLocks/>
                </p:cNvSpPr>
                <p:nvPr/>
              </p:nvSpPr>
              <p:spPr bwMode="auto">
                <a:xfrm>
                  <a:off x="7266024" y="1806970"/>
                  <a:ext cx="60104" cy="39379"/>
                </a:xfrm>
                <a:custGeom>
                  <a:avLst/>
                  <a:gdLst/>
                  <a:ahLst/>
                  <a:cxnLst>
                    <a:cxn ang="0">
                      <a:pos x="23" y="0"/>
                    </a:cxn>
                    <a:cxn ang="0">
                      <a:pos x="29" y="14"/>
                    </a:cxn>
                    <a:cxn ang="0">
                      <a:pos x="24" y="15"/>
                    </a:cxn>
                    <a:cxn ang="0">
                      <a:pos x="18" y="16"/>
                    </a:cxn>
                    <a:cxn ang="0">
                      <a:pos x="11" y="19"/>
                    </a:cxn>
                    <a:cxn ang="0">
                      <a:pos x="4" y="19"/>
                    </a:cxn>
                    <a:cxn ang="0">
                      <a:pos x="0" y="15"/>
                    </a:cxn>
                    <a:cxn ang="0">
                      <a:pos x="0" y="12"/>
                    </a:cxn>
                    <a:cxn ang="0">
                      <a:pos x="3" y="7"/>
                    </a:cxn>
                    <a:cxn ang="0">
                      <a:pos x="9" y="4"/>
                    </a:cxn>
                    <a:cxn ang="0">
                      <a:pos x="16" y="1"/>
                    </a:cxn>
                    <a:cxn ang="0">
                      <a:pos x="23" y="0"/>
                    </a:cxn>
                  </a:cxnLst>
                  <a:rect l="0" t="0" r="r" b="b"/>
                  <a:pathLst>
                    <a:path w="29" h="19">
                      <a:moveTo>
                        <a:pt x="23" y="0"/>
                      </a:moveTo>
                      <a:lnTo>
                        <a:pt x="29" y="14"/>
                      </a:lnTo>
                      <a:lnTo>
                        <a:pt x="24" y="15"/>
                      </a:lnTo>
                      <a:lnTo>
                        <a:pt x="18" y="16"/>
                      </a:lnTo>
                      <a:lnTo>
                        <a:pt x="11" y="19"/>
                      </a:lnTo>
                      <a:lnTo>
                        <a:pt x="4" y="19"/>
                      </a:lnTo>
                      <a:lnTo>
                        <a:pt x="0" y="15"/>
                      </a:lnTo>
                      <a:lnTo>
                        <a:pt x="0" y="12"/>
                      </a:lnTo>
                      <a:lnTo>
                        <a:pt x="3" y="7"/>
                      </a:lnTo>
                      <a:lnTo>
                        <a:pt x="9" y="4"/>
                      </a:lnTo>
                      <a:lnTo>
                        <a:pt x="16"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48"/>
                <p:cNvSpPr>
                  <a:spLocks/>
                </p:cNvSpPr>
                <p:nvPr/>
              </p:nvSpPr>
              <p:spPr bwMode="auto">
                <a:xfrm>
                  <a:off x="6542709" y="3535463"/>
                  <a:ext cx="49741" cy="24870"/>
                </a:xfrm>
                <a:custGeom>
                  <a:avLst/>
                  <a:gdLst/>
                  <a:ahLst/>
                  <a:cxnLst>
                    <a:cxn ang="0">
                      <a:pos x="24" y="0"/>
                    </a:cxn>
                    <a:cxn ang="0">
                      <a:pos x="23" y="2"/>
                    </a:cxn>
                    <a:cxn ang="0">
                      <a:pos x="22" y="2"/>
                    </a:cxn>
                    <a:cxn ang="0">
                      <a:pos x="20" y="4"/>
                    </a:cxn>
                    <a:cxn ang="0">
                      <a:pos x="18" y="4"/>
                    </a:cxn>
                    <a:cxn ang="0">
                      <a:pos x="18" y="7"/>
                    </a:cxn>
                    <a:cxn ang="0">
                      <a:pos x="15" y="9"/>
                    </a:cxn>
                    <a:cxn ang="0">
                      <a:pos x="13" y="11"/>
                    </a:cxn>
                    <a:cxn ang="0">
                      <a:pos x="9" y="12"/>
                    </a:cxn>
                    <a:cxn ang="0">
                      <a:pos x="5" y="12"/>
                    </a:cxn>
                    <a:cxn ang="0">
                      <a:pos x="3" y="10"/>
                    </a:cxn>
                    <a:cxn ang="0">
                      <a:pos x="2" y="10"/>
                    </a:cxn>
                    <a:cxn ang="0">
                      <a:pos x="0" y="9"/>
                    </a:cxn>
                    <a:cxn ang="0">
                      <a:pos x="12" y="4"/>
                    </a:cxn>
                    <a:cxn ang="0">
                      <a:pos x="24" y="0"/>
                    </a:cxn>
                  </a:cxnLst>
                  <a:rect l="0" t="0" r="r" b="b"/>
                  <a:pathLst>
                    <a:path w="24" h="12">
                      <a:moveTo>
                        <a:pt x="24" y="0"/>
                      </a:moveTo>
                      <a:lnTo>
                        <a:pt x="23" y="2"/>
                      </a:lnTo>
                      <a:lnTo>
                        <a:pt x="22" y="2"/>
                      </a:lnTo>
                      <a:lnTo>
                        <a:pt x="20" y="4"/>
                      </a:lnTo>
                      <a:lnTo>
                        <a:pt x="18" y="4"/>
                      </a:lnTo>
                      <a:lnTo>
                        <a:pt x="18" y="7"/>
                      </a:lnTo>
                      <a:lnTo>
                        <a:pt x="15" y="9"/>
                      </a:lnTo>
                      <a:lnTo>
                        <a:pt x="13" y="11"/>
                      </a:lnTo>
                      <a:lnTo>
                        <a:pt x="9" y="12"/>
                      </a:lnTo>
                      <a:lnTo>
                        <a:pt x="5" y="12"/>
                      </a:lnTo>
                      <a:lnTo>
                        <a:pt x="3" y="10"/>
                      </a:lnTo>
                      <a:lnTo>
                        <a:pt x="2" y="10"/>
                      </a:lnTo>
                      <a:lnTo>
                        <a:pt x="0" y="9"/>
                      </a:lnTo>
                      <a:lnTo>
                        <a:pt x="12"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350"/>
                <p:cNvSpPr>
                  <a:spLocks/>
                </p:cNvSpPr>
                <p:nvPr/>
              </p:nvSpPr>
              <p:spPr bwMode="auto">
                <a:xfrm>
                  <a:off x="7442189" y="2219404"/>
                  <a:ext cx="35234" cy="24870"/>
                </a:xfrm>
                <a:custGeom>
                  <a:avLst/>
                  <a:gdLst/>
                  <a:ahLst/>
                  <a:cxnLst>
                    <a:cxn ang="0">
                      <a:pos x="7" y="0"/>
                    </a:cxn>
                    <a:cxn ang="0">
                      <a:pos x="9" y="0"/>
                    </a:cxn>
                    <a:cxn ang="0">
                      <a:pos x="13" y="3"/>
                    </a:cxn>
                    <a:cxn ang="0">
                      <a:pos x="14" y="6"/>
                    </a:cxn>
                    <a:cxn ang="0">
                      <a:pos x="17" y="8"/>
                    </a:cxn>
                    <a:cxn ang="0">
                      <a:pos x="14" y="10"/>
                    </a:cxn>
                    <a:cxn ang="0">
                      <a:pos x="12" y="10"/>
                    </a:cxn>
                    <a:cxn ang="0">
                      <a:pos x="4" y="12"/>
                    </a:cxn>
                    <a:cxn ang="0">
                      <a:pos x="0" y="12"/>
                    </a:cxn>
                    <a:cxn ang="0">
                      <a:pos x="0" y="6"/>
                    </a:cxn>
                    <a:cxn ang="0">
                      <a:pos x="2" y="2"/>
                    </a:cxn>
                    <a:cxn ang="0">
                      <a:pos x="7" y="0"/>
                    </a:cxn>
                  </a:cxnLst>
                  <a:rect l="0" t="0" r="r" b="b"/>
                  <a:pathLst>
                    <a:path w="17" h="12">
                      <a:moveTo>
                        <a:pt x="7" y="0"/>
                      </a:moveTo>
                      <a:lnTo>
                        <a:pt x="9" y="0"/>
                      </a:lnTo>
                      <a:lnTo>
                        <a:pt x="13" y="3"/>
                      </a:lnTo>
                      <a:lnTo>
                        <a:pt x="14" y="6"/>
                      </a:lnTo>
                      <a:lnTo>
                        <a:pt x="17" y="8"/>
                      </a:lnTo>
                      <a:lnTo>
                        <a:pt x="14" y="10"/>
                      </a:lnTo>
                      <a:lnTo>
                        <a:pt x="12" y="10"/>
                      </a:lnTo>
                      <a:lnTo>
                        <a:pt x="4" y="12"/>
                      </a:lnTo>
                      <a:lnTo>
                        <a:pt x="0" y="12"/>
                      </a:lnTo>
                      <a:lnTo>
                        <a:pt x="0" y="6"/>
                      </a:lnTo>
                      <a:lnTo>
                        <a:pt x="2"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354"/>
                <p:cNvSpPr>
                  <a:spLocks/>
                </p:cNvSpPr>
                <p:nvPr/>
              </p:nvSpPr>
              <p:spPr bwMode="auto">
                <a:xfrm>
                  <a:off x="6975869" y="3203858"/>
                  <a:ext cx="14508" cy="2073"/>
                </a:xfrm>
                <a:custGeom>
                  <a:avLst/>
                  <a:gdLst/>
                  <a:ahLst/>
                  <a:cxnLst>
                    <a:cxn ang="0">
                      <a:pos x="1" y="0"/>
                    </a:cxn>
                    <a:cxn ang="0">
                      <a:pos x="7" y="0"/>
                    </a:cxn>
                    <a:cxn ang="0">
                      <a:pos x="3" y="1"/>
                    </a:cxn>
                    <a:cxn ang="0">
                      <a:pos x="0" y="1"/>
                    </a:cxn>
                    <a:cxn ang="0">
                      <a:pos x="1" y="0"/>
                    </a:cxn>
                  </a:cxnLst>
                  <a:rect l="0" t="0" r="r" b="b"/>
                  <a:pathLst>
                    <a:path w="7" h="1">
                      <a:moveTo>
                        <a:pt x="1" y="0"/>
                      </a:moveTo>
                      <a:lnTo>
                        <a:pt x="7" y="0"/>
                      </a:lnTo>
                      <a:lnTo>
                        <a:pt x="3"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355"/>
                <p:cNvSpPr>
                  <a:spLocks/>
                </p:cNvSpPr>
                <p:nvPr/>
              </p:nvSpPr>
              <p:spPr bwMode="auto">
                <a:xfrm>
                  <a:off x="7110583" y="2437020"/>
                  <a:ext cx="18653" cy="10363"/>
                </a:xfrm>
                <a:custGeom>
                  <a:avLst/>
                  <a:gdLst/>
                  <a:ahLst/>
                  <a:cxnLst>
                    <a:cxn ang="0">
                      <a:pos x="9" y="0"/>
                    </a:cxn>
                    <a:cxn ang="0">
                      <a:pos x="6" y="5"/>
                    </a:cxn>
                    <a:cxn ang="0">
                      <a:pos x="4" y="5"/>
                    </a:cxn>
                    <a:cxn ang="0">
                      <a:pos x="2" y="4"/>
                    </a:cxn>
                    <a:cxn ang="0">
                      <a:pos x="0" y="4"/>
                    </a:cxn>
                    <a:cxn ang="0">
                      <a:pos x="5" y="2"/>
                    </a:cxn>
                    <a:cxn ang="0">
                      <a:pos x="9" y="0"/>
                    </a:cxn>
                  </a:cxnLst>
                  <a:rect l="0" t="0" r="r" b="b"/>
                  <a:pathLst>
                    <a:path w="9" h="5">
                      <a:moveTo>
                        <a:pt x="9" y="0"/>
                      </a:moveTo>
                      <a:lnTo>
                        <a:pt x="6" y="5"/>
                      </a:lnTo>
                      <a:lnTo>
                        <a:pt x="4" y="5"/>
                      </a:lnTo>
                      <a:lnTo>
                        <a:pt x="2" y="4"/>
                      </a:lnTo>
                      <a:lnTo>
                        <a:pt x="0" y="4"/>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356"/>
                <p:cNvSpPr>
                  <a:spLocks/>
                </p:cNvSpPr>
                <p:nvPr/>
              </p:nvSpPr>
              <p:spPr bwMode="auto">
                <a:xfrm>
                  <a:off x="7160324" y="2426657"/>
                  <a:ext cx="26944" cy="35234"/>
                </a:xfrm>
                <a:custGeom>
                  <a:avLst/>
                  <a:gdLst/>
                  <a:ahLst/>
                  <a:cxnLst>
                    <a:cxn ang="0">
                      <a:pos x="1" y="0"/>
                    </a:cxn>
                    <a:cxn ang="0">
                      <a:pos x="7" y="0"/>
                    </a:cxn>
                    <a:cxn ang="0">
                      <a:pos x="10" y="1"/>
                    </a:cxn>
                    <a:cxn ang="0">
                      <a:pos x="11" y="4"/>
                    </a:cxn>
                    <a:cxn ang="0">
                      <a:pos x="13" y="5"/>
                    </a:cxn>
                    <a:cxn ang="0">
                      <a:pos x="8" y="7"/>
                    </a:cxn>
                    <a:cxn ang="0">
                      <a:pos x="8" y="9"/>
                    </a:cxn>
                    <a:cxn ang="0">
                      <a:pos x="10" y="10"/>
                    </a:cxn>
                    <a:cxn ang="0">
                      <a:pos x="10" y="13"/>
                    </a:cxn>
                    <a:cxn ang="0">
                      <a:pos x="7" y="15"/>
                    </a:cxn>
                    <a:cxn ang="0">
                      <a:pos x="5" y="17"/>
                    </a:cxn>
                    <a:cxn ang="0">
                      <a:pos x="2" y="15"/>
                    </a:cxn>
                    <a:cxn ang="0">
                      <a:pos x="0" y="13"/>
                    </a:cxn>
                    <a:cxn ang="0">
                      <a:pos x="0" y="10"/>
                    </a:cxn>
                    <a:cxn ang="0">
                      <a:pos x="1" y="8"/>
                    </a:cxn>
                    <a:cxn ang="0">
                      <a:pos x="3" y="5"/>
                    </a:cxn>
                    <a:cxn ang="0">
                      <a:pos x="1" y="0"/>
                    </a:cxn>
                  </a:cxnLst>
                  <a:rect l="0" t="0" r="r" b="b"/>
                  <a:pathLst>
                    <a:path w="13" h="17">
                      <a:moveTo>
                        <a:pt x="1" y="0"/>
                      </a:moveTo>
                      <a:lnTo>
                        <a:pt x="7" y="0"/>
                      </a:lnTo>
                      <a:lnTo>
                        <a:pt x="10" y="1"/>
                      </a:lnTo>
                      <a:lnTo>
                        <a:pt x="11" y="4"/>
                      </a:lnTo>
                      <a:lnTo>
                        <a:pt x="13" y="5"/>
                      </a:lnTo>
                      <a:lnTo>
                        <a:pt x="8" y="7"/>
                      </a:lnTo>
                      <a:lnTo>
                        <a:pt x="8" y="9"/>
                      </a:lnTo>
                      <a:lnTo>
                        <a:pt x="10" y="10"/>
                      </a:lnTo>
                      <a:lnTo>
                        <a:pt x="10" y="13"/>
                      </a:lnTo>
                      <a:lnTo>
                        <a:pt x="7" y="15"/>
                      </a:lnTo>
                      <a:lnTo>
                        <a:pt x="5" y="17"/>
                      </a:lnTo>
                      <a:lnTo>
                        <a:pt x="2" y="15"/>
                      </a:lnTo>
                      <a:lnTo>
                        <a:pt x="0" y="13"/>
                      </a:lnTo>
                      <a:lnTo>
                        <a:pt x="0" y="10"/>
                      </a:lnTo>
                      <a:lnTo>
                        <a:pt x="1" y="8"/>
                      </a:lnTo>
                      <a:lnTo>
                        <a:pt x="3" y="5"/>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1357"/>
                <p:cNvSpPr>
                  <a:spLocks noChangeArrowheads="1"/>
                </p:cNvSpPr>
                <p:nvPr/>
              </p:nvSpPr>
              <p:spPr bwMode="auto">
                <a:xfrm>
                  <a:off x="7002812" y="3201784"/>
                  <a:ext cx="10363" cy="20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359"/>
                <p:cNvSpPr>
                  <a:spLocks/>
                </p:cNvSpPr>
                <p:nvPr/>
              </p:nvSpPr>
              <p:spPr bwMode="auto">
                <a:xfrm>
                  <a:off x="7029755" y="3205930"/>
                  <a:ext cx="12435" cy="8290"/>
                </a:xfrm>
                <a:custGeom>
                  <a:avLst/>
                  <a:gdLst/>
                  <a:ahLst/>
                  <a:cxnLst>
                    <a:cxn ang="0">
                      <a:pos x="1" y="0"/>
                    </a:cxn>
                    <a:cxn ang="0">
                      <a:pos x="4" y="0"/>
                    </a:cxn>
                    <a:cxn ang="0">
                      <a:pos x="6" y="3"/>
                    </a:cxn>
                    <a:cxn ang="0">
                      <a:pos x="6" y="4"/>
                    </a:cxn>
                    <a:cxn ang="0">
                      <a:pos x="4" y="3"/>
                    </a:cxn>
                    <a:cxn ang="0">
                      <a:pos x="0" y="2"/>
                    </a:cxn>
                    <a:cxn ang="0">
                      <a:pos x="1" y="0"/>
                    </a:cxn>
                  </a:cxnLst>
                  <a:rect l="0" t="0" r="r" b="b"/>
                  <a:pathLst>
                    <a:path w="6" h="4">
                      <a:moveTo>
                        <a:pt x="1" y="0"/>
                      </a:moveTo>
                      <a:lnTo>
                        <a:pt x="4" y="0"/>
                      </a:lnTo>
                      <a:lnTo>
                        <a:pt x="6" y="3"/>
                      </a:lnTo>
                      <a:lnTo>
                        <a:pt x="6" y="4"/>
                      </a:lnTo>
                      <a:lnTo>
                        <a:pt x="4" y="3"/>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360"/>
                <p:cNvSpPr>
                  <a:spLocks/>
                </p:cNvSpPr>
                <p:nvPr/>
              </p:nvSpPr>
              <p:spPr bwMode="auto">
                <a:xfrm>
                  <a:off x="6020431" y="1889872"/>
                  <a:ext cx="335750" cy="184456"/>
                </a:xfrm>
                <a:custGeom>
                  <a:avLst/>
                  <a:gdLst/>
                  <a:ahLst/>
                  <a:cxnLst>
                    <a:cxn ang="0">
                      <a:pos x="80" y="4"/>
                    </a:cxn>
                    <a:cxn ang="0">
                      <a:pos x="82" y="16"/>
                    </a:cxn>
                    <a:cxn ang="0">
                      <a:pos x="87" y="11"/>
                    </a:cxn>
                    <a:cxn ang="0">
                      <a:pos x="94" y="15"/>
                    </a:cxn>
                    <a:cxn ang="0">
                      <a:pos x="93" y="21"/>
                    </a:cxn>
                    <a:cxn ang="0">
                      <a:pos x="111" y="27"/>
                    </a:cxn>
                    <a:cxn ang="0">
                      <a:pos x="131" y="39"/>
                    </a:cxn>
                    <a:cxn ang="0">
                      <a:pos x="134" y="43"/>
                    </a:cxn>
                    <a:cxn ang="0">
                      <a:pos x="147" y="49"/>
                    </a:cxn>
                    <a:cxn ang="0">
                      <a:pos x="157" y="57"/>
                    </a:cxn>
                    <a:cxn ang="0">
                      <a:pos x="162" y="59"/>
                    </a:cxn>
                    <a:cxn ang="0">
                      <a:pos x="136" y="68"/>
                    </a:cxn>
                    <a:cxn ang="0">
                      <a:pos x="118" y="66"/>
                    </a:cxn>
                    <a:cxn ang="0">
                      <a:pos x="122" y="58"/>
                    </a:cxn>
                    <a:cxn ang="0">
                      <a:pos x="122" y="53"/>
                    </a:cxn>
                    <a:cxn ang="0">
                      <a:pos x="116" y="43"/>
                    </a:cxn>
                    <a:cxn ang="0">
                      <a:pos x="118" y="40"/>
                    </a:cxn>
                    <a:cxn ang="0">
                      <a:pos x="104" y="38"/>
                    </a:cxn>
                    <a:cxn ang="0">
                      <a:pos x="92" y="58"/>
                    </a:cxn>
                    <a:cxn ang="0">
                      <a:pos x="88" y="66"/>
                    </a:cxn>
                    <a:cxn ang="0">
                      <a:pos x="83" y="68"/>
                    </a:cxn>
                    <a:cxn ang="0">
                      <a:pos x="72" y="89"/>
                    </a:cxn>
                    <a:cxn ang="0">
                      <a:pos x="43" y="72"/>
                    </a:cxn>
                    <a:cxn ang="0">
                      <a:pos x="58" y="63"/>
                    </a:cxn>
                    <a:cxn ang="0">
                      <a:pos x="68" y="62"/>
                    </a:cxn>
                    <a:cxn ang="0">
                      <a:pos x="59" y="59"/>
                    </a:cxn>
                    <a:cxn ang="0">
                      <a:pos x="38" y="60"/>
                    </a:cxn>
                    <a:cxn ang="0">
                      <a:pos x="34" y="54"/>
                    </a:cxn>
                    <a:cxn ang="0">
                      <a:pos x="47" y="50"/>
                    </a:cxn>
                    <a:cxn ang="0">
                      <a:pos x="67" y="40"/>
                    </a:cxn>
                    <a:cxn ang="0">
                      <a:pos x="52" y="38"/>
                    </a:cxn>
                    <a:cxn ang="0">
                      <a:pos x="44" y="39"/>
                    </a:cxn>
                    <a:cxn ang="0">
                      <a:pos x="40" y="45"/>
                    </a:cxn>
                    <a:cxn ang="0">
                      <a:pos x="26" y="45"/>
                    </a:cxn>
                    <a:cxn ang="0">
                      <a:pos x="21" y="38"/>
                    </a:cxn>
                    <a:cxn ang="0">
                      <a:pos x="14" y="27"/>
                    </a:cxn>
                    <a:cxn ang="0">
                      <a:pos x="6" y="23"/>
                    </a:cxn>
                    <a:cxn ang="0">
                      <a:pos x="0" y="15"/>
                    </a:cxn>
                    <a:cxn ang="0">
                      <a:pos x="5" y="9"/>
                    </a:cxn>
                    <a:cxn ang="0">
                      <a:pos x="23" y="5"/>
                    </a:cxn>
                    <a:cxn ang="0">
                      <a:pos x="30" y="13"/>
                    </a:cxn>
                    <a:cxn ang="0">
                      <a:pos x="39" y="18"/>
                    </a:cxn>
                    <a:cxn ang="0">
                      <a:pos x="38" y="13"/>
                    </a:cxn>
                    <a:cxn ang="0">
                      <a:pos x="49" y="6"/>
                    </a:cxn>
                    <a:cxn ang="0">
                      <a:pos x="55" y="16"/>
                    </a:cxn>
                    <a:cxn ang="0">
                      <a:pos x="63" y="24"/>
                    </a:cxn>
                    <a:cxn ang="0">
                      <a:pos x="58" y="11"/>
                    </a:cxn>
                    <a:cxn ang="0">
                      <a:pos x="62" y="0"/>
                    </a:cxn>
                  </a:cxnLst>
                  <a:rect l="0" t="0" r="r" b="b"/>
                  <a:pathLst>
                    <a:path w="162" h="89">
                      <a:moveTo>
                        <a:pt x="62" y="0"/>
                      </a:moveTo>
                      <a:lnTo>
                        <a:pt x="69" y="0"/>
                      </a:lnTo>
                      <a:lnTo>
                        <a:pt x="80" y="4"/>
                      </a:lnTo>
                      <a:lnTo>
                        <a:pt x="83" y="9"/>
                      </a:lnTo>
                      <a:lnTo>
                        <a:pt x="83" y="13"/>
                      </a:lnTo>
                      <a:lnTo>
                        <a:pt x="82" y="16"/>
                      </a:lnTo>
                      <a:lnTo>
                        <a:pt x="83" y="15"/>
                      </a:lnTo>
                      <a:lnTo>
                        <a:pt x="85" y="14"/>
                      </a:lnTo>
                      <a:lnTo>
                        <a:pt x="87" y="11"/>
                      </a:lnTo>
                      <a:lnTo>
                        <a:pt x="92" y="11"/>
                      </a:lnTo>
                      <a:lnTo>
                        <a:pt x="93" y="13"/>
                      </a:lnTo>
                      <a:lnTo>
                        <a:pt x="94" y="15"/>
                      </a:lnTo>
                      <a:lnTo>
                        <a:pt x="94" y="18"/>
                      </a:lnTo>
                      <a:lnTo>
                        <a:pt x="93" y="19"/>
                      </a:lnTo>
                      <a:lnTo>
                        <a:pt x="93" y="21"/>
                      </a:lnTo>
                      <a:lnTo>
                        <a:pt x="98" y="21"/>
                      </a:lnTo>
                      <a:lnTo>
                        <a:pt x="103" y="23"/>
                      </a:lnTo>
                      <a:lnTo>
                        <a:pt x="111" y="27"/>
                      </a:lnTo>
                      <a:lnTo>
                        <a:pt x="119" y="30"/>
                      </a:lnTo>
                      <a:lnTo>
                        <a:pt x="126" y="35"/>
                      </a:lnTo>
                      <a:lnTo>
                        <a:pt x="131" y="39"/>
                      </a:lnTo>
                      <a:lnTo>
                        <a:pt x="133" y="39"/>
                      </a:lnTo>
                      <a:lnTo>
                        <a:pt x="134" y="40"/>
                      </a:lnTo>
                      <a:lnTo>
                        <a:pt x="134" y="43"/>
                      </a:lnTo>
                      <a:lnTo>
                        <a:pt x="133" y="45"/>
                      </a:lnTo>
                      <a:lnTo>
                        <a:pt x="147" y="45"/>
                      </a:lnTo>
                      <a:lnTo>
                        <a:pt x="147" y="49"/>
                      </a:lnTo>
                      <a:lnTo>
                        <a:pt x="148" y="52"/>
                      </a:lnTo>
                      <a:lnTo>
                        <a:pt x="149" y="53"/>
                      </a:lnTo>
                      <a:lnTo>
                        <a:pt x="157" y="57"/>
                      </a:lnTo>
                      <a:lnTo>
                        <a:pt x="158" y="57"/>
                      </a:lnTo>
                      <a:lnTo>
                        <a:pt x="161" y="58"/>
                      </a:lnTo>
                      <a:lnTo>
                        <a:pt x="162" y="59"/>
                      </a:lnTo>
                      <a:lnTo>
                        <a:pt x="144" y="69"/>
                      </a:lnTo>
                      <a:lnTo>
                        <a:pt x="136" y="73"/>
                      </a:lnTo>
                      <a:lnTo>
                        <a:pt x="136" y="68"/>
                      </a:lnTo>
                      <a:lnTo>
                        <a:pt x="137" y="67"/>
                      </a:lnTo>
                      <a:lnTo>
                        <a:pt x="133" y="66"/>
                      </a:lnTo>
                      <a:lnTo>
                        <a:pt x="118" y="66"/>
                      </a:lnTo>
                      <a:lnTo>
                        <a:pt x="121" y="60"/>
                      </a:lnTo>
                      <a:lnTo>
                        <a:pt x="122" y="59"/>
                      </a:lnTo>
                      <a:lnTo>
                        <a:pt x="122" y="58"/>
                      </a:lnTo>
                      <a:lnTo>
                        <a:pt x="123" y="57"/>
                      </a:lnTo>
                      <a:lnTo>
                        <a:pt x="124" y="54"/>
                      </a:lnTo>
                      <a:lnTo>
                        <a:pt x="122" y="53"/>
                      </a:lnTo>
                      <a:lnTo>
                        <a:pt x="121" y="50"/>
                      </a:lnTo>
                      <a:lnTo>
                        <a:pt x="118" y="48"/>
                      </a:lnTo>
                      <a:lnTo>
                        <a:pt x="116" y="43"/>
                      </a:lnTo>
                      <a:lnTo>
                        <a:pt x="118" y="42"/>
                      </a:lnTo>
                      <a:lnTo>
                        <a:pt x="122" y="42"/>
                      </a:lnTo>
                      <a:lnTo>
                        <a:pt x="118" y="40"/>
                      </a:lnTo>
                      <a:lnTo>
                        <a:pt x="116" y="39"/>
                      </a:lnTo>
                      <a:lnTo>
                        <a:pt x="112" y="35"/>
                      </a:lnTo>
                      <a:lnTo>
                        <a:pt x="104" y="38"/>
                      </a:lnTo>
                      <a:lnTo>
                        <a:pt x="99" y="43"/>
                      </a:lnTo>
                      <a:lnTo>
                        <a:pt x="94" y="49"/>
                      </a:lnTo>
                      <a:lnTo>
                        <a:pt x="92" y="58"/>
                      </a:lnTo>
                      <a:lnTo>
                        <a:pt x="89" y="64"/>
                      </a:lnTo>
                      <a:lnTo>
                        <a:pt x="89" y="66"/>
                      </a:lnTo>
                      <a:lnTo>
                        <a:pt x="88" y="66"/>
                      </a:lnTo>
                      <a:lnTo>
                        <a:pt x="87" y="67"/>
                      </a:lnTo>
                      <a:lnTo>
                        <a:pt x="84" y="67"/>
                      </a:lnTo>
                      <a:lnTo>
                        <a:pt x="83" y="68"/>
                      </a:lnTo>
                      <a:lnTo>
                        <a:pt x="78" y="74"/>
                      </a:lnTo>
                      <a:lnTo>
                        <a:pt x="75" y="83"/>
                      </a:lnTo>
                      <a:lnTo>
                        <a:pt x="72" y="89"/>
                      </a:lnTo>
                      <a:lnTo>
                        <a:pt x="57" y="82"/>
                      </a:lnTo>
                      <a:lnTo>
                        <a:pt x="48" y="77"/>
                      </a:lnTo>
                      <a:lnTo>
                        <a:pt x="43" y="72"/>
                      </a:lnTo>
                      <a:lnTo>
                        <a:pt x="40" y="64"/>
                      </a:lnTo>
                      <a:lnTo>
                        <a:pt x="55" y="64"/>
                      </a:lnTo>
                      <a:lnTo>
                        <a:pt x="58" y="63"/>
                      </a:lnTo>
                      <a:lnTo>
                        <a:pt x="62" y="63"/>
                      </a:lnTo>
                      <a:lnTo>
                        <a:pt x="64" y="62"/>
                      </a:lnTo>
                      <a:lnTo>
                        <a:pt x="68" y="62"/>
                      </a:lnTo>
                      <a:lnTo>
                        <a:pt x="65" y="60"/>
                      </a:lnTo>
                      <a:lnTo>
                        <a:pt x="63" y="60"/>
                      </a:lnTo>
                      <a:lnTo>
                        <a:pt x="59" y="59"/>
                      </a:lnTo>
                      <a:lnTo>
                        <a:pt x="45" y="59"/>
                      </a:lnTo>
                      <a:lnTo>
                        <a:pt x="43" y="60"/>
                      </a:lnTo>
                      <a:lnTo>
                        <a:pt x="38" y="60"/>
                      </a:lnTo>
                      <a:lnTo>
                        <a:pt x="35" y="59"/>
                      </a:lnTo>
                      <a:lnTo>
                        <a:pt x="34" y="57"/>
                      </a:lnTo>
                      <a:lnTo>
                        <a:pt x="34" y="54"/>
                      </a:lnTo>
                      <a:lnTo>
                        <a:pt x="37" y="52"/>
                      </a:lnTo>
                      <a:lnTo>
                        <a:pt x="39" y="50"/>
                      </a:lnTo>
                      <a:lnTo>
                        <a:pt x="47" y="50"/>
                      </a:lnTo>
                      <a:lnTo>
                        <a:pt x="53" y="47"/>
                      </a:lnTo>
                      <a:lnTo>
                        <a:pt x="60" y="44"/>
                      </a:lnTo>
                      <a:lnTo>
                        <a:pt x="67" y="40"/>
                      </a:lnTo>
                      <a:lnTo>
                        <a:pt x="55" y="40"/>
                      </a:lnTo>
                      <a:lnTo>
                        <a:pt x="54" y="39"/>
                      </a:lnTo>
                      <a:lnTo>
                        <a:pt x="52" y="38"/>
                      </a:lnTo>
                      <a:lnTo>
                        <a:pt x="50" y="37"/>
                      </a:lnTo>
                      <a:lnTo>
                        <a:pt x="47" y="37"/>
                      </a:lnTo>
                      <a:lnTo>
                        <a:pt x="44" y="39"/>
                      </a:lnTo>
                      <a:lnTo>
                        <a:pt x="43" y="42"/>
                      </a:lnTo>
                      <a:lnTo>
                        <a:pt x="42" y="43"/>
                      </a:lnTo>
                      <a:lnTo>
                        <a:pt x="40" y="45"/>
                      </a:lnTo>
                      <a:lnTo>
                        <a:pt x="38" y="47"/>
                      </a:lnTo>
                      <a:lnTo>
                        <a:pt x="30" y="47"/>
                      </a:lnTo>
                      <a:lnTo>
                        <a:pt x="26" y="45"/>
                      </a:lnTo>
                      <a:lnTo>
                        <a:pt x="21" y="40"/>
                      </a:lnTo>
                      <a:lnTo>
                        <a:pt x="25" y="40"/>
                      </a:lnTo>
                      <a:lnTo>
                        <a:pt x="21" y="38"/>
                      </a:lnTo>
                      <a:lnTo>
                        <a:pt x="19" y="37"/>
                      </a:lnTo>
                      <a:lnTo>
                        <a:pt x="14" y="32"/>
                      </a:lnTo>
                      <a:lnTo>
                        <a:pt x="14" y="27"/>
                      </a:lnTo>
                      <a:lnTo>
                        <a:pt x="11" y="25"/>
                      </a:lnTo>
                      <a:lnTo>
                        <a:pt x="8" y="25"/>
                      </a:lnTo>
                      <a:lnTo>
                        <a:pt x="6" y="23"/>
                      </a:lnTo>
                      <a:lnTo>
                        <a:pt x="3" y="19"/>
                      </a:lnTo>
                      <a:lnTo>
                        <a:pt x="1" y="16"/>
                      </a:lnTo>
                      <a:lnTo>
                        <a:pt x="0" y="15"/>
                      </a:lnTo>
                      <a:lnTo>
                        <a:pt x="1" y="14"/>
                      </a:lnTo>
                      <a:lnTo>
                        <a:pt x="3" y="11"/>
                      </a:lnTo>
                      <a:lnTo>
                        <a:pt x="5" y="9"/>
                      </a:lnTo>
                      <a:lnTo>
                        <a:pt x="9" y="8"/>
                      </a:lnTo>
                      <a:lnTo>
                        <a:pt x="11" y="5"/>
                      </a:lnTo>
                      <a:lnTo>
                        <a:pt x="23" y="5"/>
                      </a:lnTo>
                      <a:lnTo>
                        <a:pt x="34" y="6"/>
                      </a:lnTo>
                      <a:lnTo>
                        <a:pt x="33" y="9"/>
                      </a:lnTo>
                      <a:lnTo>
                        <a:pt x="30" y="13"/>
                      </a:lnTo>
                      <a:lnTo>
                        <a:pt x="35" y="15"/>
                      </a:lnTo>
                      <a:lnTo>
                        <a:pt x="37" y="16"/>
                      </a:lnTo>
                      <a:lnTo>
                        <a:pt x="39" y="18"/>
                      </a:lnTo>
                      <a:lnTo>
                        <a:pt x="39" y="16"/>
                      </a:lnTo>
                      <a:lnTo>
                        <a:pt x="38" y="15"/>
                      </a:lnTo>
                      <a:lnTo>
                        <a:pt x="38" y="13"/>
                      </a:lnTo>
                      <a:lnTo>
                        <a:pt x="39" y="10"/>
                      </a:lnTo>
                      <a:lnTo>
                        <a:pt x="43" y="6"/>
                      </a:lnTo>
                      <a:lnTo>
                        <a:pt x="49" y="6"/>
                      </a:lnTo>
                      <a:lnTo>
                        <a:pt x="50" y="9"/>
                      </a:lnTo>
                      <a:lnTo>
                        <a:pt x="53" y="11"/>
                      </a:lnTo>
                      <a:lnTo>
                        <a:pt x="55" y="16"/>
                      </a:lnTo>
                      <a:lnTo>
                        <a:pt x="58" y="20"/>
                      </a:lnTo>
                      <a:lnTo>
                        <a:pt x="59" y="23"/>
                      </a:lnTo>
                      <a:lnTo>
                        <a:pt x="63" y="24"/>
                      </a:lnTo>
                      <a:lnTo>
                        <a:pt x="62" y="20"/>
                      </a:lnTo>
                      <a:lnTo>
                        <a:pt x="59" y="15"/>
                      </a:lnTo>
                      <a:lnTo>
                        <a:pt x="58" y="11"/>
                      </a:lnTo>
                      <a:lnTo>
                        <a:pt x="58" y="4"/>
                      </a:lnTo>
                      <a:lnTo>
                        <a:pt x="59" y="1"/>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361"/>
                <p:cNvSpPr>
                  <a:spLocks/>
                </p:cNvSpPr>
                <p:nvPr/>
              </p:nvSpPr>
              <p:spPr bwMode="auto">
                <a:xfrm>
                  <a:off x="6194524" y="1860856"/>
                  <a:ext cx="221762" cy="80829"/>
                </a:xfrm>
                <a:custGeom>
                  <a:avLst/>
                  <a:gdLst/>
                  <a:ahLst/>
                  <a:cxnLst>
                    <a:cxn ang="0">
                      <a:pos x="58" y="0"/>
                    </a:cxn>
                    <a:cxn ang="0">
                      <a:pos x="63" y="0"/>
                    </a:cxn>
                    <a:cxn ang="0">
                      <a:pos x="63" y="10"/>
                    </a:cxn>
                    <a:cxn ang="0">
                      <a:pos x="65" y="10"/>
                    </a:cxn>
                    <a:cxn ang="0">
                      <a:pos x="67" y="9"/>
                    </a:cxn>
                    <a:cxn ang="0">
                      <a:pos x="69" y="8"/>
                    </a:cxn>
                    <a:cxn ang="0">
                      <a:pos x="70" y="7"/>
                    </a:cxn>
                    <a:cxn ang="0">
                      <a:pos x="88" y="7"/>
                    </a:cxn>
                    <a:cxn ang="0">
                      <a:pos x="93" y="8"/>
                    </a:cxn>
                    <a:cxn ang="0">
                      <a:pos x="97" y="9"/>
                    </a:cxn>
                    <a:cxn ang="0">
                      <a:pos x="102" y="12"/>
                    </a:cxn>
                    <a:cxn ang="0">
                      <a:pos x="104" y="15"/>
                    </a:cxn>
                    <a:cxn ang="0">
                      <a:pos x="107" y="18"/>
                    </a:cxn>
                    <a:cxn ang="0">
                      <a:pos x="98" y="24"/>
                    </a:cxn>
                    <a:cxn ang="0">
                      <a:pos x="87" y="30"/>
                    </a:cxn>
                    <a:cxn ang="0">
                      <a:pos x="74" y="37"/>
                    </a:cxn>
                    <a:cxn ang="0">
                      <a:pos x="64" y="39"/>
                    </a:cxn>
                    <a:cxn ang="0">
                      <a:pos x="59" y="39"/>
                    </a:cxn>
                    <a:cxn ang="0">
                      <a:pos x="55" y="37"/>
                    </a:cxn>
                    <a:cxn ang="0">
                      <a:pos x="53" y="35"/>
                    </a:cxn>
                    <a:cxn ang="0">
                      <a:pos x="50" y="32"/>
                    </a:cxn>
                    <a:cxn ang="0">
                      <a:pos x="27" y="32"/>
                    </a:cxn>
                    <a:cxn ang="0">
                      <a:pos x="24" y="30"/>
                    </a:cxn>
                    <a:cxn ang="0">
                      <a:pos x="23" y="29"/>
                    </a:cxn>
                    <a:cxn ang="0">
                      <a:pos x="22" y="27"/>
                    </a:cxn>
                    <a:cxn ang="0">
                      <a:pos x="22" y="24"/>
                    </a:cxn>
                    <a:cxn ang="0">
                      <a:pos x="30" y="24"/>
                    </a:cxn>
                    <a:cxn ang="0">
                      <a:pos x="35" y="23"/>
                    </a:cxn>
                    <a:cxn ang="0">
                      <a:pos x="32" y="23"/>
                    </a:cxn>
                    <a:cxn ang="0">
                      <a:pos x="28" y="22"/>
                    </a:cxn>
                    <a:cxn ang="0">
                      <a:pos x="15" y="22"/>
                    </a:cxn>
                    <a:cxn ang="0">
                      <a:pos x="13" y="23"/>
                    </a:cxn>
                    <a:cxn ang="0">
                      <a:pos x="10" y="23"/>
                    </a:cxn>
                    <a:cxn ang="0">
                      <a:pos x="8" y="22"/>
                    </a:cxn>
                    <a:cxn ang="0">
                      <a:pos x="6" y="19"/>
                    </a:cxn>
                    <a:cxn ang="0">
                      <a:pos x="6" y="17"/>
                    </a:cxn>
                    <a:cxn ang="0">
                      <a:pos x="3" y="12"/>
                    </a:cxn>
                    <a:cxn ang="0">
                      <a:pos x="0" y="7"/>
                    </a:cxn>
                    <a:cxn ang="0">
                      <a:pos x="6" y="7"/>
                    </a:cxn>
                    <a:cxn ang="0">
                      <a:pos x="12" y="9"/>
                    </a:cxn>
                    <a:cxn ang="0">
                      <a:pos x="13" y="9"/>
                    </a:cxn>
                    <a:cxn ang="0">
                      <a:pos x="15" y="8"/>
                    </a:cxn>
                    <a:cxn ang="0">
                      <a:pos x="15" y="7"/>
                    </a:cxn>
                    <a:cxn ang="0">
                      <a:pos x="22" y="7"/>
                    </a:cxn>
                    <a:cxn ang="0">
                      <a:pos x="20" y="2"/>
                    </a:cxn>
                    <a:cxn ang="0">
                      <a:pos x="32" y="2"/>
                    </a:cxn>
                    <a:cxn ang="0">
                      <a:pos x="33" y="3"/>
                    </a:cxn>
                    <a:cxn ang="0">
                      <a:pos x="35" y="4"/>
                    </a:cxn>
                    <a:cxn ang="0">
                      <a:pos x="38" y="7"/>
                    </a:cxn>
                    <a:cxn ang="0">
                      <a:pos x="42" y="8"/>
                    </a:cxn>
                    <a:cxn ang="0">
                      <a:pos x="47" y="10"/>
                    </a:cxn>
                    <a:cxn ang="0">
                      <a:pos x="48" y="10"/>
                    </a:cxn>
                    <a:cxn ang="0">
                      <a:pos x="53" y="8"/>
                    </a:cxn>
                    <a:cxn ang="0">
                      <a:pos x="54" y="5"/>
                    </a:cxn>
                    <a:cxn ang="0">
                      <a:pos x="57" y="3"/>
                    </a:cxn>
                    <a:cxn ang="0">
                      <a:pos x="58" y="0"/>
                    </a:cxn>
                  </a:cxnLst>
                  <a:rect l="0" t="0" r="r" b="b"/>
                  <a:pathLst>
                    <a:path w="107" h="39">
                      <a:moveTo>
                        <a:pt x="58" y="0"/>
                      </a:moveTo>
                      <a:lnTo>
                        <a:pt x="63" y="0"/>
                      </a:lnTo>
                      <a:lnTo>
                        <a:pt x="63" y="10"/>
                      </a:lnTo>
                      <a:lnTo>
                        <a:pt x="65" y="10"/>
                      </a:lnTo>
                      <a:lnTo>
                        <a:pt x="67" y="9"/>
                      </a:lnTo>
                      <a:lnTo>
                        <a:pt x="69" y="8"/>
                      </a:lnTo>
                      <a:lnTo>
                        <a:pt x="70" y="7"/>
                      </a:lnTo>
                      <a:lnTo>
                        <a:pt x="88" y="7"/>
                      </a:lnTo>
                      <a:lnTo>
                        <a:pt x="93" y="8"/>
                      </a:lnTo>
                      <a:lnTo>
                        <a:pt x="97" y="9"/>
                      </a:lnTo>
                      <a:lnTo>
                        <a:pt x="102" y="12"/>
                      </a:lnTo>
                      <a:lnTo>
                        <a:pt x="104" y="15"/>
                      </a:lnTo>
                      <a:lnTo>
                        <a:pt x="107" y="18"/>
                      </a:lnTo>
                      <a:lnTo>
                        <a:pt x="98" y="24"/>
                      </a:lnTo>
                      <a:lnTo>
                        <a:pt x="87" y="30"/>
                      </a:lnTo>
                      <a:lnTo>
                        <a:pt x="74" y="37"/>
                      </a:lnTo>
                      <a:lnTo>
                        <a:pt x="64" y="39"/>
                      </a:lnTo>
                      <a:lnTo>
                        <a:pt x="59" y="39"/>
                      </a:lnTo>
                      <a:lnTo>
                        <a:pt x="55" y="37"/>
                      </a:lnTo>
                      <a:lnTo>
                        <a:pt x="53" y="35"/>
                      </a:lnTo>
                      <a:lnTo>
                        <a:pt x="50" y="32"/>
                      </a:lnTo>
                      <a:lnTo>
                        <a:pt x="27" y="32"/>
                      </a:lnTo>
                      <a:lnTo>
                        <a:pt x="24" y="30"/>
                      </a:lnTo>
                      <a:lnTo>
                        <a:pt x="23" y="29"/>
                      </a:lnTo>
                      <a:lnTo>
                        <a:pt x="22" y="27"/>
                      </a:lnTo>
                      <a:lnTo>
                        <a:pt x="22" y="24"/>
                      </a:lnTo>
                      <a:lnTo>
                        <a:pt x="30" y="24"/>
                      </a:lnTo>
                      <a:lnTo>
                        <a:pt x="35" y="23"/>
                      </a:lnTo>
                      <a:lnTo>
                        <a:pt x="32" y="23"/>
                      </a:lnTo>
                      <a:lnTo>
                        <a:pt x="28" y="22"/>
                      </a:lnTo>
                      <a:lnTo>
                        <a:pt x="15" y="22"/>
                      </a:lnTo>
                      <a:lnTo>
                        <a:pt x="13" y="23"/>
                      </a:lnTo>
                      <a:lnTo>
                        <a:pt x="10" y="23"/>
                      </a:lnTo>
                      <a:lnTo>
                        <a:pt x="8" y="22"/>
                      </a:lnTo>
                      <a:lnTo>
                        <a:pt x="6" y="19"/>
                      </a:lnTo>
                      <a:lnTo>
                        <a:pt x="6" y="17"/>
                      </a:lnTo>
                      <a:lnTo>
                        <a:pt x="3" y="12"/>
                      </a:lnTo>
                      <a:lnTo>
                        <a:pt x="0" y="7"/>
                      </a:lnTo>
                      <a:lnTo>
                        <a:pt x="6" y="7"/>
                      </a:lnTo>
                      <a:lnTo>
                        <a:pt x="12" y="9"/>
                      </a:lnTo>
                      <a:lnTo>
                        <a:pt x="13" y="9"/>
                      </a:lnTo>
                      <a:lnTo>
                        <a:pt x="15" y="8"/>
                      </a:lnTo>
                      <a:lnTo>
                        <a:pt x="15" y="7"/>
                      </a:lnTo>
                      <a:lnTo>
                        <a:pt x="22" y="7"/>
                      </a:lnTo>
                      <a:lnTo>
                        <a:pt x="20" y="2"/>
                      </a:lnTo>
                      <a:lnTo>
                        <a:pt x="32" y="2"/>
                      </a:lnTo>
                      <a:lnTo>
                        <a:pt x="33" y="3"/>
                      </a:lnTo>
                      <a:lnTo>
                        <a:pt x="35" y="4"/>
                      </a:lnTo>
                      <a:lnTo>
                        <a:pt x="38" y="7"/>
                      </a:lnTo>
                      <a:lnTo>
                        <a:pt x="42" y="8"/>
                      </a:lnTo>
                      <a:lnTo>
                        <a:pt x="47" y="10"/>
                      </a:lnTo>
                      <a:lnTo>
                        <a:pt x="48" y="10"/>
                      </a:lnTo>
                      <a:lnTo>
                        <a:pt x="53" y="8"/>
                      </a:lnTo>
                      <a:lnTo>
                        <a:pt x="54" y="5"/>
                      </a:lnTo>
                      <a:lnTo>
                        <a:pt x="57"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362"/>
                <p:cNvSpPr>
                  <a:spLocks/>
                </p:cNvSpPr>
                <p:nvPr/>
              </p:nvSpPr>
              <p:spPr bwMode="auto">
                <a:xfrm>
                  <a:off x="6018359" y="1952048"/>
                  <a:ext cx="31089" cy="35234"/>
                </a:xfrm>
                <a:custGeom>
                  <a:avLst/>
                  <a:gdLst/>
                  <a:ahLst/>
                  <a:cxnLst>
                    <a:cxn ang="0">
                      <a:pos x="1" y="0"/>
                    </a:cxn>
                    <a:cxn ang="0">
                      <a:pos x="14" y="13"/>
                    </a:cxn>
                    <a:cxn ang="0">
                      <a:pos x="15" y="17"/>
                    </a:cxn>
                    <a:cxn ang="0">
                      <a:pos x="12" y="15"/>
                    </a:cxn>
                    <a:cxn ang="0">
                      <a:pos x="9" y="14"/>
                    </a:cxn>
                    <a:cxn ang="0">
                      <a:pos x="6" y="12"/>
                    </a:cxn>
                    <a:cxn ang="0">
                      <a:pos x="2" y="9"/>
                    </a:cxn>
                    <a:cxn ang="0">
                      <a:pos x="0" y="4"/>
                    </a:cxn>
                    <a:cxn ang="0">
                      <a:pos x="0" y="2"/>
                    </a:cxn>
                    <a:cxn ang="0">
                      <a:pos x="1" y="0"/>
                    </a:cxn>
                  </a:cxnLst>
                  <a:rect l="0" t="0" r="r" b="b"/>
                  <a:pathLst>
                    <a:path w="15" h="17">
                      <a:moveTo>
                        <a:pt x="1" y="0"/>
                      </a:moveTo>
                      <a:lnTo>
                        <a:pt x="14" y="13"/>
                      </a:lnTo>
                      <a:lnTo>
                        <a:pt x="15" y="17"/>
                      </a:lnTo>
                      <a:lnTo>
                        <a:pt x="12" y="15"/>
                      </a:lnTo>
                      <a:lnTo>
                        <a:pt x="9" y="14"/>
                      </a:lnTo>
                      <a:lnTo>
                        <a:pt x="6" y="12"/>
                      </a:lnTo>
                      <a:lnTo>
                        <a:pt x="2" y="9"/>
                      </a:lnTo>
                      <a:lnTo>
                        <a:pt x="0" y="4"/>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363"/>
                <p:cNvSpPr>
                  <a:spLocks/>
                </p:cNvSpPr>
                <p:nvPr/>
              </p:nvSpPr>
              <p:spPr bwMode="auto">
                <a:xfrm>
                  <a:off x="6020431" y="1949974"/>
                  <a:ext cx="2073" cy="2073"/>
                </a:xfrm>
                <a:custGeom>
                  <a:avLst/>
                  <a:gdLst/>
                  <a:ahLst/>
                  <a:cxnLst>
                    <a:cxn ang="0">
                      <a:pos x="1" y="0"/>
                    </a:cxn>
                    <a:cxn ang="0">
                      <a:pos x="1" y="1"/>
                    </a:cxn>
                    <a:cxn ang="0">
                      <a:pos x="0" y="1"/>
                    </a:cxn>
                    <a:cxn ang="0">
                      <a:pos x="1" y="0"/>
                    </a:cxn>
                  </a:cxnLst>
                  <a:rect l="0" t="0" r="r" b="b"/>
                  <a:pathLst>
                    <a:path w="1" h="1">
                      <a:moveTo>
                        <a:pt x="1" y="0"/>
                      </a:moveTo>
                      <a:lnTo>
                        <a:pt x="1"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365"/>
                <p:cNvSpPr>
                  <a:spLocks/>
                </p:cNvSpPr>
                <p:nvPr/>
              </p:nvSpPr>
              <p:spPr bwMode="auto">
                <a:xfrm>
                  <a:off x="5601779" y="2837019"/>
                  <a:ext cx="20725" cy="18653"/>
                </a:xfrm>
                <a:custGeom>
                  <a:avLst/>
                  <a:gdLst/>
                  <a:ahLst/>
                  <a:cxnLst>
                    <a:cxn ang="0">
                      <a:pos x="5" y="0"/>
                    </a:cxn>
                    <a:cxn ang="0">
                      <a:pos x="10" y="0"/>
                    </a:cxn>
                    <a:cxn ang="0">
                      <a:pos x="9" y="2"/>
                    </a:cxn>
                    <a:cxn ang="0">
                      <a:pos x="8" y="6"/>
                    </a:cxn>
                    <a:cxn ang="0">
                      <a:pos x="3" y="9"/>
                    </a:cxn>
                    <a:cxn ang="0">
                      <a:pos x="0" y="6"/>
                    </a:cxn>
                    <a:cxn ang="0">
                      <a:pos x="0" y="3"/>
                    </a:cxn>
                    <a:cxn ang="0">
                      <a:pos x="3" y="1"/>
                    </a:cxn>
                    <a:cxn ang="0">
                      <a:pos x="5" y="0"/>
                    </a:cxn>
                  </a:cxnLst>
                  <a:rect l="0" t="0" r="r" b="b"/>
                  <a:pathLst>
                    <a:path w="10" h="9">
                      <a:moveTo>
                        <a:pt x="5" y="0"/>
                      </a:moveTo>
                      <a:lnTo>
                        <a:pt x="10" y="0"/>
                      </a:lnTo>
                      <a:lnTo>
                        <a:pt x="9" y="2"/>
                      </a:lnTo>
                      <a:lnTo>
                        <a:pt x="8" y="6"/>
                      </a:lnTo>
                      <a:lnTo>
                        <a:pt x="3" y="9"/>
                      </a:lnTo>
                      <a:lnTo>
                        <a:pt x="0" y="6"/>
                      </a:lnTo>
                      <a:lnTo>
                        <a:pt x="0" y="3"/>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366"/>
                <p:cNvSpPr>
                  <a:spLocks/>
                </p:cNvSpPr>
                <p:nvPr/>
              </p:nvSpPr>
              <p:spPr bwMode="auto">
                <a:xfrm>
                  <a:off x="5614214" y="2826657"/>
                  <a:ext cx="198963" cy="288083"/>
                </a:xfrm>
                <a:custGeom>
                  <a:avLst/>
                  <a:gdLst/>
                  <a:ahLst/>
                  <a:cxnLst>
                    <a:cxn ang="0">
                      <a:pos x="38" y="2"/>
                    </a:cxn>
                    <a:cxn ang="0">
                      <a:pos x="36" y="7"/>
                    </a:cxn>
                    <a:cxn ang="0">
                      <a:pos x="29" y="11"/>
                    </a:cxn>
                    <a:cxn ang="0">
                      <a:pos x="29" y="17"/>
                    </a:cxn>
                    <a:cxn ang="0">
                      <a:pos x="49" y="31"/>
                    </a:cxn>
                    <a:cxn ang="0">
                      <a:pos x="41" y="42"/>
                    </a:cxn>
                    <a:cxn ang="0">
                      <a:pos x="44" y="45"/>
                    </a:cxn>
                    <a:cxn ang="0">
                      <a:pos x="54" y="49"/>
                    </a:cxn>
                    <a:cxn ang="0">
                      <a:pos x="61" y="63"/>
                    </a:cxn>
                    <a:cxn ang="0">
                      <a:pos x="77" y="78"/>
                    </a:cxn>
                    <a:cxn ang="0">
                      <a:pos x="81" y="88"/>
                    </a:cxn>
                    <a:cxn ang="0">
                      <a:pos x="79" y="97"/>
                    </a:cxn>
                    <a:cxn ang="0">
                      <a:pos x="88" y="93"/>
                    </a:cxn>
                    <a:cxn ang="0">
                      <a:pos x="96" y="102"/>
                    </a:cxn>
                    <a:cxn ang="0">
                      <a:pos x="88" y="113"/>
                    </a:cxn>
                    <a:cxn ang="0">
                      <a:pos x="92" y="119"/>
                    </a:cxn>
                    <a:cxn ang="0">
                      <a:pos x="86" y="127"/>
                    </a:cxn>
                    <a:cxn ang="0">
                      <a:pos x="58" y="129"/>
                    </a:cxn>
                    <a:cxn ang="0">
                      <a:pos x="39" y="130"/>
                    </a:cxn>
                    <a:cxn ang="0">
                      <a:pos x="31" y="132"/>
                    </a:cxn>
                    <a:cxn ang="0">
                      <a:pos x="20" y="137"/>
                    </a:cxn>
                    <a:cxn ang="0">
                      <a:pos x="14" y="137"/>
                    </a:cxn>
                    <a:cxn ang="0">
                      <a:pos x="32" y="122"/>
                    </a:cxn>
                    <a:cxn ang="0">
                      <a:pos x="42" y="119"/>
                    </a:cxn>
                    <a:cxn ang="0">
                      <a:pos x="42" y="114"/>
                    </a:cxn>
                    <a:cxn ang="0">
                      <a:pos x="37" y="118"/>
                    </a:cxn>
                    <a:cxn ang="0">
                      <a:pos x="28" y="114"/>
                    </a:cxn>
                    <a:cxn ang="0">
                      <a:pos x="20" y="114"/>
                    </a:cxn>
                    <a:cxn ang="0">
                      <a:pos x="17" y="113"/>
                    </a:cxn>
                    <a:cxn ang="0">
                      <a:pos x="23" y="105"/>
                    </a:cxn>
                    <a:cxn ang="0">
                      <a:pos x="26" y="91"/>
                    </a:cxn>
                    <a:cxn ang="0">
                      <a:pos x="34" y="88"/>
                    </a:cxn>
                    <a:cxn ang="0">
                      <a:pos x="43" y="75"/>
                    </a:cxn>
                    <a:cxn ang="0">
                      <a:pos x="37" y="74"/>
                    </a:cxn>
                    <a:cxn ang="0">
                      <a:pos x="36" y="66"/>
                    </a:cxn>
                    <a:cxn ang="0">
                      <a:pos x="31" y="64"/>
                    </a:cxn>
                    <a:cxn ang="0">
                      <a:pos x="17" y="64"/>
                    </a:cxn>
                    <a:cxn ang="0">
                      <a:pos x="20" y="46"/>
                    </a:cxn>
                    <a:cxn ang="0">
                      <a:pos x="14" y="45"/>
                    </a:cxn>
                    <a:cxn ang="0">
                      <a:pos x="14" y="50"/>
                    </a:cxn>
                    <a:cxn ang="0">
                      <a:pos x="12" y="42"/>
                    </a:cxn>
                    <a:cxn ang="0">
                      <a:pos x="10" y="37"/>
                    </a:cxn>
                    <a:cxn ang="0">
                      <a:pos x="7" y="32"/>
                    </a:cxn>
                    <a:cxn ang="0">
                      <a:pos x="5" y="25"/>
                    </a:cxn>
                    <a:cxn ang="0">
                      <a:pos x="0" y="19"/>
                    </a:cxn>
                    <a:cxn ang="0">
                      <a:pos x="10" y="21"/>
                    </a:cxn>
                    <a:cxn ang="0">
                      <a:pos x="9" y="15"/>
                    </a:cxn>
                    <a:cxn ang="0">
                      <a:pos x="14" y="12"/>
                    </a:cxn>
                    <a:cxn ang="0">
                      <a:pos x="17" y="6"/>
                    </a:cxn>
                    <a:cxn ang="0">
                      <a:pos x="20" y="0"/>
                    </a:cxn>
                  </a:cxnLst>
                  <a:rect l="0" t="0" r="r" b="b"/>
                  <a:pathLst>
                    <a:path w="96" h="139">
                      <a:moveTo>
                        <a:pt x="20" y="0"/>
                      </a:moveTo>
                      <a:lnTo>
                        <a:pt x="36" y="0"/>
                      </a:lnTo>
                      <a:lnTo>
                        <a:pt x="38" y="2"/>
                      </a:lnTo>
                      <a:lnTo>
                        <a:pt x="38" y="3"/>
                      </a:lnTo>
                      <a:lnTo>
                        <a:pt x="37" y="6"/>
                      </a:lnTo>
                      <a:lnTo>
                        <a:pt x="36" y="7"/>
                      </a:lnTo>
                      <a:lnTo>
                        <a:pt x="33" y="8"/>
                      </a:lnTo>
                      <a:lnTo>
                        <a:pt x="32" y="10"/>
                      </a:lnTo>
                      <a:lnTo>
                        <a:pt x="29" y="11"/>
                      </a:lnTo>
                      <a:lnTo>
                        <a:pt x="28" y="14"/>
                      </a:lnTo>
                      <a:lnTo>
                        <a:pt x="28" y="15"/>
                      </a:lnTo>
                      <a:lnTo>
                        <a:pt x="29" y="17"/>
                      </a:lnTo>
                      <a:lnTo>
                        <a:pt x="53" y="17"/>
                      </a:lnTo>
                      <a:lnTo>
                        <a:pt x="53" y="25"/>
                      </a:lnTo>
                      <a:lnTo>
                        <a:pt x="49" y="31"/>
                      </a:lnTo>
                      <a:lnTo>
                        <a:pt x="46" y="36"/>
                      </a:lnTo>
                      <a:lnTo>
                        <a:pt x="43" y="42"/>
                      </a:lnTo>
                      <a:lnTo>
                        <a:pt x="41" y="42"/>
                      </a:lnTo>
                      <a:lnTo>
                        <a:pt x="39" y="44"/>
                      </a:lnTo>
                      <a:lnTo>
                        <a:pt x="39" y="45"/>
                      </a:lnTo>
                      <a:lnTo>
                        <a:pt x="44" y="45"/>
                      </a:lnTo>
                      <a:lnTo>
                        <a:pt x="47" y="46"/>
                      </a:lnTo>
                      <a:lnTo>
                        <a:pt x="49" y="46"/>
                      </a:lnTo>
                      <a:lnTo>
                        <a:pt x="54" y="49"/>
                      </a:lnTo>
                      <a:lnTo>
                        <a:pt x="56" y="51"/>
                      </a:lnTo>
                      <a:lnTo>
                        <a:pt x="57" y="55"/>
                      </a:lnTo>
                      <a:lnTo>
                        <a:pt x="61" y="63"/>
                      </a:lnTo>
                      <a:lnTo>
                        <a:pt x="63" y="65"/>
                      </a:lnTo>
                      <a:lnTo>
                        <a:pt x="67" y="68"/>
                      </a:lnTo>
                      <a:lnTo>
                        <a:pt x="77" y="78"/>
                      </a:lnTo>
                      <a:lnTo>
                        <a:pt x="77" y="81"/>
                      </a:lnTo>
                      <a:lnTo>
                        <a:pt x="79" y="86"/>
                      </a:lnTo>
                      <a:lnTo>
                        <a:pt x="81" y="88"/>
                      </a:lnTo>
                      <a:lnTo>
                        <a:pt x="82" y="90"/>
                      </a:lnTo>
                      <a:lnTo>
                        <a:pt x="79" y="93"/>
                      </a:lnTo>
                      <a:lnTo>
                        <a:pt x="79" y="97"/>
                      </a:lnTo>
                      <a:lnTo>
                        <a:pt x="82" y="94"/>
                      </a:lnTo>
                      <a:lnTo>
                        <a:pt x="84" y="93"/>
                      </a:lnTo>
                      <a:lnTo>
                        <a:pt x="88" y="93"/>
                      </a:lnTo>
                      <a:lnTo>
                        <a:pt x="92" y="94"/>
                      </a:lnTo>
                      <a:lnTo>
                        <a:pt x="96" y="98"/>
                      </a:lnTo>
                      <a:lnTo>
                        <a:pt x="96" y="102"/>
                      </a:lnTo>
                      <a:lnTo>
                        <a:pt x="93" y="107"/>
                      </a:lnTo>
                      <a:lnTo>
                        <a:pt x="91" y="109"/>
                      </a:lnTo>
                      <a:lnTo>
                        <a:pt x="88" y="113"/>
                      </a:lnTo>
                      <a:lnTo>
                        <a:pt x="83" y="118"/>
                      </a:lnTo>
                      <a:lnTo>
                        <a:pt x="87" y="119"/>
                      </a:lnTo>
                      <a:lnTo>
                        <a:pt x="92" y="119"/>
                      </a:lnTo>
                      <a:lnTo>
                        <a:pt x="92" y="122"/>
                      </a:lnTo>
                      <a:lnTo>
                        <a:pt x="90" y="124"/>
                      </a:lnTo>
                      <a:lnTo>
                        <a:pt x="86" y="127"/>
                      </a:lnTo>
                      <a:lnTo>
                        <a:pt x="83" y="128"/>
                      </a:lnTo>
                      <a:lnTo>
                        <a:pt x="64" y="128"/>
                      </a:lnTo>
                      <a:lnTo>
                        <a:pt x="58" y="129"/>
                      </a:lnTo>
                      <a:lnTo>
                        <a:pt x="43" y="132"/>
                      </a:lnTo>
                      <a:lnTo>
                        <a:pt x="41" y="132"/>
                      </a:lnTo>
                      <a:lnTo>
                        <a:pt x="39" y="130"/>
                      </a:lnTo>
                      <a:lnTo>
                        <a:pt x="37" y="129"/>
                      </a:lnTo>
                      <a:lnTo>
                        <a:pt x="36" y="129"/>
                      </a:lnTo>
                      <a:lnTo>
                        <a:pt x="31" y="132"/>
                      </a:lnTo>
                      <a:lnTo>
                        <a:pt x="29" y="134"/>
                      </a:lnTo>
                      <a:lnTo>
                        <a:pt x="29" y="137"/>
                      </a:lnTo>
                      <a:lnTo>
                        <a:pt x="20" y="137"/>
                      </a:lnTo>
                      <a:lnTo>
                        <a:pt x="18" y="139"/>
                      </a:lnTo>
                      <a:lnTo>
                        <a:pt x="14" y="139"/>
                      </a:lnTo>
                      <a:lnTo>
                        <a:pt x="14" y="137"/>
                      </a:lnTo>
                      <a:lnTo>
                        <a:pt x="27" y="124"/>
                      </a:lnTo>
                      <a:lnTo>
                        <a:pt x="28" y="122"/>
                      </a:lnTo>
                      <a:lnTo>
                        <a:pt x="32" y="122"/>
                      </a:lnTo>
                      <a:lnTo>
                        <a:pt x="34" y="120"/>
                      </a:lnTo>
                      <a:lnTo>
                        <a:pt x="39" y="120"/>
                      </a:lnTo>
                      <a:lnTo>
                        <a:pt x="42" y="119"/>
                      </a:lnTo>
                      <a:lnTo>
                        <a:pt x="43" y="118"/>
                      </a:lnTo>
                      <a:lnTo>
                        <a:pt x="43" y="115"/>
                      </a:lnTo>
                      <a:lnTo>
                        <a:pt x="42" y="114"/>
                      </a:lnTo>
                      <a:lnTo>
                        <a:pt x="41" y="115"/>
                      </a:lnTo>
                      <a:lnTo>
                        <a:pt x="38" y="117"/>
                      </a:lnTo>
                      <a:lnTo>
                        <a:pt x="37" y="118"/>
                      </a:lnTo>
                      <a:lnTo>
                        <a:pt x="32" y="118"/>
                      </a:lnTo>
                      <a:lnTo>
                        <a:pt x="29" y="117"/>
                      </a:lnTo>
                      <a:lnTo>
                        <a:pt x="28" y="114"/>
                      </a:lnTo>
                      <a:lnTo>
                        <a:pt x="26" y="113"/>
                      </a:lnTo>
                      <a:lnTo>
                        <a:pt x="22" y="113"/>
                      </a:lnTo>
                      <a:lnTo>
                        <a:pt x="20" y="114"/>
                      </a:lnTo>
                      <a:lnTo>
                        <a:pt x="20" y="115"/>
                      </a:lnTo>
                      <a:lnTo>
                        <a:pt x="19" y="115"/>
                      </a:lnTo>
                      <a:lnTo>
                        <a:pt x="17" y="113"/>
                      </a:lnTo>
                      <a:lnTo>
                        <a:pt x="17" y="110"/>
                      </a:lnTo>
                      <a:lnTo>
                        <a:pt x="22" y="108"/>
                      </a:lnTo>
                      <a:lnTo>
                        <a:pt x="23" y="105"/>
                      </a:lnTo>
                      <a:lnTo>
                        <a:pt x="28" y="103"/>
                      </a:lnTo>
                      <a:lnTo>
                        <a:pt x="28" y="97"/>
                      </a:lnTo>
                      <a:lnTo>
                        <a:pt x="26" y="91"/>
                      </a:lnTo>
                      <a:lnTo>
                        <a:pt x="26" y="89"/>
                      </a:lnTo>
                      <a:lnTo>
                        <a:pt x="31" y="89"/>
                      </a:lnTo>
                      <a:lnTo>
                        <a:pt x="34" y="88"/>
                      </a:lnTo>
                      <a:lnTo>
                        <a:pt x="42" y="83"/>
                      </a:lnTo>
                      <a:lnTo>
                        <a:pt x="43" y="80"/>
                      </a:lnTo>
                      <a:lnTo>
                        <a:pt x="43" y="75"/>
                      </a:lnTo>
                      <a:lnTo>
                        <a:pt x="41" y="75"/>
                      </a:lnTo>
                      <a:lnTo>
                        <a:pt x="38" y="74"/>
                      </a:lnTo>
                      <a:lnTo>
                        <a:pt x="37" y="74"/>
                      </a:lnTo>
                      <a:lnTo>
                        <a:pt x="34" y="73"/>
                      </a:lnTo>
                      <a:lnTo>
                        <a:pt x="34" y="68"/>
                      </a:lnTo>
                      <a:lnTo>
                        <a:pt x="36" y="66"/>
                      </a:lnTo>
                      <a:lnTo>
                        <a:pt x="36" y="65"/>
                      </a:lnTo>
                      <a:lnTo>
                        <a:pt x="37" y="64"/>
                      </a:lnTo>
                      <a:lnTo>
                        <a:pt x="31" y="64"/>
                      </a:lnTo>
                      <a:lnTo>
                        <a:pt x="26" y="66"/>
                      </a:lnTo>
                      <a:lnTo>
                        <a:pt x="19" y="66"/>
                      </a:lnTo>
                      <a:lnTo>
                        <a:pt x="17" y="64"/>
                      </a:lnTo>
                      <a:lnTo>
                        <a:pt x="17" y="60"/>
                      </a:lnTo>
                      <a:lnTo>
                        <a:pt x="20" y="56"/>
                      </a:lnTo>
                      <a:lnTo>
                        <a:pt x="20" y="46"/>
                      </a:lnTo>
                      <a:lnTo>
                        <a:pt x="18" y="46"/>
                      </a:lnTo>
                      <a:lnTo>
                        <a:pt x="15" y="45"/>
                      </a:lnTo>
                      <a:lnTo>
                        <a:pt x="14" y="45"/>
                      </a:lnTo>
                      <a:lnTo>
                        <a:pt x="13" y="46"/>
                      </a:lnTo>
                      <a:lnTo>
                        <a:pt x="13" y="49"/>
                      </a:lnTo>
                      <a:lnTo>
                        <a:pt x="14" y="50"/>
                      </a:lnTo>
                      <a:lnTo>
                        <a:pt x="10" y="50"/>
                      </a:lnTo>
                      <a:lnTo>
                        <a:pt x="10" y="42"/>
                      </a:lnTo>
                      <a:lnTo>
                        <a:pt x="12" y="42"/>
                      </a:lnTo>
                      <a:lnTo>
                        <a:pt x="13" y="41"/>
                      </a:lnTo>
                      <a:lnTo>
                        <a:pt x="13" y="37"/>
                      </a:lnTo>
                      <a:lnTo>
                        <a:pt x="10" y="37"/>
                      </a:lnTo>
                      <a:lnTo>
                        <a:pt x="9" y="36"/>
                      </a:lnTo>
                      <a:lnTo>
                        <a:pt x="7" y="35"/>
                      </a:lnTo>
                      <a:lnTo>
                        <a:pt x="7" y="32"/>
                      </a:lnTo>
                      <a:lnTo>
                        <a:pt x="9" y="30"/>
                      </a:lnTo>
                      <a:lnTo>
                        <a:pt x="9" y="26"/>
                      </a:lnTo>
                      <a:lnTo>
                        <a:pt x="5" y="25"/>
                      </a:lnTo>
                      <a:lnTo>
                        <a:pt x="3" y="24"/>
                      </a:lnTo>
                      <a:lnTo>
                        <a:pt x="0" y="21"/>
                      </a:lnTo>
                      <a:lnTo>
                        <a:pt x="0" y="19"/>
                      </a:lnTo>
                      <a:lnTo>
                        <a:pt x="7" y="19"/>
                      </a:lnTo>
                      <a:lnTo>
                        <a:pt x="9" y="21"/>
                      </a:lnTo>
                      <a:lnTo>
                        <a:pt x="10" y="21"/>
                      </a:lnTo>
                      <a:lnTo>
                        <a:pt x="10" y="19"/>
                      </a:lnTo>
                      <a:lnTo>
                        <a:pt x="9" y="17"/>
                      </a:lnTo>
                      <a:lnTo>
                        <a:pt x="9" y="15"/>
                      </a:lnTo>
                      <a:lnTo>
                        <a:pt x="10" y="14"/>
                      </a:lnTo>
                      <a:lnTo>
                        <a:pt x="13" y="12"/>
                      </a:lnTo>
                      <a:lnTo>
                        <a:pt x="14" y="12"/>
                      </a:lnTo>
                      <a:lnTo>
                        <a:pt x="14" y="10"/>
                      </a:lnTo>
                      <a:lnTo>
                        <a:pt x="15" y="8"/>
                      </a:lnTo>
                      <a:lnTo>
                        <a:pt x="17" y="6"/>
                      </a:lnTo>
                      <a:lnTo>
                        <a:pt x="17" y="3"/>
                      </a:lnTo>
                      <a:lnTo>
                        <a:pt x="19"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367"/>
                <p:cNvSpPr>
                  <a:spLocks/>
                </p:cNvSpPr>
                <p:nvPr/>
              </p:nvSpPr>
              <p:spPr bwMode="auto">
                <a:xfrm>
                  <a:off x="5655665" y="2973806"/>
                  <a:ext cx="12435" cy="10363"/>
                </a:xfrm>
                <a:custGeom>
                  <a:avLst/>
                  <a:gdLst/>
                  <a:ahLst/>
                  <a:cxnLst>
                    <a:cxn ang="0">
                      <a:pos x="3" y="0"/>
                    </a:cxn>
                    <a:cxn ang="0">
                      <a:pos x="6" y="0"/>
                    </a:cxn>
                    <a:cxn ang="0">
                      <a:pos x="6" y="2"/>
                    </a:cxn>
                    <a:cxn ang="0">
                      <a:pos x="4" y="4"/>
                    </a:cxn>
                    <a:cxn ang="0">
                      <a:pos x="4" y="5"/>
                    </a:cxn>
                    <a:cxn ang="0">
                      <a:pos x="0" y="5"/>
                    </a:cxn>
                    <a:cxn ang="0">
                      <a:pos x="0" y="3"/>
                    </a:cxn>
                    <a:cxn ang="0">
                      <a:pos x="3" y="0"/>
                    </a:cxn>
                  </a:cxnLst>
                  <a:rect l="0" t="0" r="r" b="b"/>
                  <a:pathLst>
                    <a:path w="6" h="5">
                      <a:moveTo>
                        <a:pt x="3" y="0"/>
                      </a:moveTo>
                      <a:lnTo>
                        <a:pt x="6" y="0"/>
                      </a:lnTo>
                      <a:lnTo>
                        <a:pt x="6" y="2"/>
                      </a:lnTo>
                      <a:lnTo>
                        <a:pt x="4" y="4"/>
                      </a:lnTo>
                      <a:lnTo>
                        <a:pt x="4" y="5"/>
                      </a:lnTo>
                      <a:lnTo>
                        <a:pt x="0" y="5"/>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368"/>
                <p:cNvSpPr>
                  <a:spLocks/>
                </p:cNvSpPr>
                <p:nvPr/>
              </p:nvSpPr>
              <p:spPr bwMode="auto">
                <a:xfrm>
                  <a:off x="6068100" y="3469142"/>
                  <a:ext cx="64249" cy="39379"/>
                </a:xfrm>
                <a:custGeom>
                  <a:avLst/>
                  <a:gdLst/>
                  <a:ahLst/>
                  <a:cxnLst>
                    <a:cxn ang="0">
                      <a:pos x="3" y="0"/>
                    </a:cxn>
                    <a:cxn ang="0">
                      <a:pos x="9" y="0"/>
                    </a:cxn>
                    <a:cxn ang="0">
                      <a:pos x="11" y="2"/>
                    </a:cxn>
                    <a:cxn ang="0">
                      <a:pos x="12" y="2"/>
                    </a:cxn>
                    <a:cxn ang="0">
                      <a:pos x="15" y="3"/>
                    </a:cxn>
                    <a:cxn ang="0">
                      <a:pos x="20" y="3"/>
                    </a:cxn>
                    <a:cxn ang="0">
                      <a:pos x="25" y="0"/>
                    </a:cxn>
                    <a:cxn ang="0">
                      <a:pos x="31" y="0"/>
                    </a:cxn>
                    <a:cxn ang="0">
                      <a:pos x="30" y="4"/>
                    </a:cxn>
                    <a:cxn ang="0">
                      <a:pos x="29" y="7"/>
                    </a:cxn>
                    <a:cxn ang="0">
                      <a:pos x="27" y="8"/>
                    </a:cxn>
                    <a:cxn ang="0">
                      <a:pos x="27" y="10"/>
                    </a:cxn>
                    <a:cxn ang="0">
                      <a:pos x="29" y="12"/>
                    </a:cxn>
                    <a:cxn ang="0">
                      <a:pos x="30" y="14"/>
                    </a:cxn>
                    <a:cxn ang="0">
                      <a:pos x="30" y="17"/>
                    </a:cxn>
                    <a:cxn ang="0">
                      <a:pos x="27" y="19"/>
                    </a:cxn>
                    <a:cxn ang="0">
                      <a:pos x="26" y="19"/>
                    </a:cxn>
                    <a:cxn ang="0">
                      <a:pos x="24" y="17"/>
                    </a:cxn>
                    <a:cxn ang="0">
                      <a:pos x="19" y="14"/>
                    </a:cxn>
                    <a:cxn ang="0">
                      <a:pos x="15" y="12"/>
                    </a:cxn>
                    <a:cxn ang="0">
                      <a:pos x="5" y="7"/>
                    </a:cxn>
                    <a:cxn ang="0">
                      <a:pos x="3" y="7"/>
                    </a:cxn>
                    <a:cxn ang="0">
                      <a:pos x="2" y="5"/>
                    </a:cxn>
                    <a:cxn ang="0">
                      <a:pos x="1" y="5"/>
                    </a:cxn>
                    <a:cxn ang="0">
                      <a:pos x="0" y="4"/>
                    </a:cxn>
                    <a:cxn ang="0">
                      <a:pos x="0" y="2"/>
                    </a:cxn>
                    <a:cxn ang="0">
                      <a:pos x="3" y="0"/>
                    </a:cxn>
                  </a:cxnLst>
                  <a:rect l="0" t="0" r="r" b="b"/>
                  <a:pathLst>
                    <a:path w="31" h="19">
                      <a:moveTo>
                        <a:pt x="3" y="0"/>
                      </a:moveTo>
                      <a:lnTo>
                        <a:pt x="9" y="0"/>
                      </a:lnTo>
                      <a:lnTo>
                        <a:pt x="11" y="2"/>
                      </a:lnTo>
                      <a:lnTo>
                        <a:pt x="12" y="2"/>
                      </a:lnTo>
                      <a:lnTo>
                        <a:pt x="15" y="3"/>
                      </a:lnTo>
                      <a:lnTo>
                        <a:pt x="20" y="3"/>
                      </a:lnTo>
                      <a:lnTo>
                        <a:pt x="25" y="0"/>
                      </a:lnTo>
                      <a:lnTo>
                        <a:pt x="31" y="0"/>
                      </a:lnTo>
                      <a:lnTo>
                        <a:pt x="30" y="4"/>
                      </a:lnTo>
                      <a:lnTo>
                        <a:pt x="29" y="7"/>
                      </a:lnTo>
                      <a:lnTo>
                        <a:pt x="27" y="8"/>
                      </a:lnTo>
                      <a:lnTo>
                        <a:pt x="27" y="10"/>
                      </a:lnTo>
                      <a:lnTo>
                        <a:pt x="29" y="12"/>
                      </a:lnTo>
                      <a:lnTo>
                        <a:pt x="30" y="14"/>
                      </a:lnTo>
                      <a:lnTo>
                        <a:pt x="30" y="17"/>
                      </a:lnTo>
                      <a:lnTo>
                        <a:pt x="27" y="19"/>
                      </a:lnTo>
                      <a:lnTo>
                        <a:pt x="26" y="19"/>
                      </a:lnTo>
                      <a:lnTo>
                        <a:pt x="24" y="17"/>
                      </a:lnTo>
                      <a:lnTo>
                        <a:pt x="19" y="14"/>
                      </a:lnTo>
                      <a:lnTo>
                        <a:pt x="15" y="12"/>
                      </a:lnTo>
                      <a:lnTo>
                        <a:pt x="5" y="7"/>
                      </a:lnTo>
                      <a:lnTo>
                        <a:pt x="3" y="7"/>
                      </a:lnTo>
                      <a:lnTo>
                        <a:pt x="2" y="5"/>
                      </a:lnTo>
                      <a:lnTo>
                        <a:pt x="1" y="5"/>
                      </a:lnTo>
                      <a:lnTo>
                        <a:pt x="0" y="4"/>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369"/>
                <p:cNvSpPr>
                  <a:spLocks/>
                </p:cNvSpPr>
                <p:nvPr/>
              </p:nvSpPr>
              <p:spPr bwMode="auto">
                <a:xfrm>
                  <a:off x="5974835" y="3332355"/>
                  <a:ext cx="22799" cy="43524"/>
                </a:xfrm>
                <a:custGeom>
                  <a:avLst/>
                  <a:gdLst/>
                  <a:ahLst/>
                  <a:cxnLst>
                    <a:cxn ang="0">
                      <a:pos x="8" y="0"/>
                    </a:cxn>
                    <a:cxn ang="0">
                      <a:pos x="10" y="0"/>
                    </a:cxn>
                    <a:cxn ang="0">
                      <a:pos x="10" y="2"/>
                    </a:cxn>
                    <a:cxn ang="0">
                      <a:pos x="11" y="5"/>
                    </a:cxn>
                    <a:cxn ang="0">
                      <a:pos x="10" y="8"/>
                    </a:cxn>
                    <a:cxn ang="0">
                      <a:pos x="8" y="14"/>
                    </a:cxn>
                    <a:cxn ang="0">
                      <a:pos x="8" y="19"/>
                    </a:cxn>
                    <a:cxn ang="0">
                      <a:pos x="7" y="21"/>
                    </a:cxn>
                    <a:cxn ang="0">
                      <a:pos x="6" y="20"/>
                    </a:cxn>
                    <a:cxn ang="0">
                      <a:pos x="5" y="17"/>
                    </a:cxn>
                    <a:cxn ang="0">
                      <a:pos x="2" y="10"/>
                    </a:cxn>
                    <a:cxn ang="0">
                      <a:pos x="0" y="5"/>
                    </a:cxn>
                    <a:cxn ang="0">
                      <a:pos x="1" y="3"/>
                    </a:cxn>
                    <a:cxn ang="0">
                      <a:pos x="5" y="3"/>
                    </a:cxn>
                    <a:cxn ang="0">
                      <a:pos x="6" y="1"/>
                    </a:cxn>
                    <a:cxn ang="0">
                      <a:pos x="8" y="0"/>
                    </a:cxn>
                  </a:cxnLst>
                  <a:rect l="0" t="0" r="r" b="b"/>
                  <a:pathLst>
                    <a:path w="11" h="21">
                      <a:moveTo>
                        <a:pt x="8" y="0"/>
                      </a:moveTo>
                      <a:lnTo>
                        <a:pt x="10" y="0"/>
                      </a:lnTo>
                      <a:lnTo>
                        <a:pt x="10" y="2"/>
                      </a:lnTo>
                      <a:lnTo>
                        <a:pt x="11" y="5"/>
                      </a:lnTo>
                      <a:lnTo>
                        <a:pt x="10" y="8"/>
                      </a:lnTo>
                      <a:lnTo>
                        <a:pt x="8" y="14"/>
                      </a:lnTo>
                      <a:lnTo>
                        <a:pt x="8" y="19"/>
                      </a:lnTo>
                      <a:lnTo>
                        <a:pt x="7" y="21"/>
                      </a:lnTo>
                      <a:lnTo>
                        <a:pt x="6" y="20"/>
                      </a:lnTo>
                      <a:lnTo>
                        <a:pt x="5" y="17"/>
                      </a:lnTo>
                      <a:lnTo>
                        <a:pt x="2" y="10"/>
                      </a:lnTo>
                      <a:lnTo>
                        <a:pt x="0" y="5"/>
                      </a:lnTo>
                      <a:lnTo>
                        <a:pt x="1" y="3"/>
                      </a:lnTo>
                      <a:lnTo>
                        <a:pt x="5" y="3"/>
                      </a:lnTo>
                      <a:lnTo>
                        <a:pt x="6"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370"/>
                <p:cNvSpPr>
                  <a:spLocks/>
                </p:cNvSpPr>
                <p:nvPr/>
              </p:nvSpPr>
              <p:spPr bwMode="auto">
                <a:xfrm>
                  <a:off x="5968618" y="3382096"/>
                  <a:ext cx="33161" cy="62176"/>
                </a:xfrm>
                <a:custGeom>
                  <a:avLst/>
                  <a:gdLst/>
                  <a:ahLst/>
                  <a:cxnLst>
                    <a:cxn ang="0">
                      <a:pos x="8" y="0"/>
                    </a:cxn>
                    <a:cxn ang="0">
                      <a:pos x="10" y="0"/>
                    </a:cxn>
                    <a:cxn ang="0">
                      <a:pos x="13" y="2"/>
                    </a:cxn>
                    <a:cxn ang="0">
                      <a:pos x="14" y="2"/>
                    </a:cxn>
                    <a:cxn ang="0">
                      <a:pos x="15" y="6"/>
                    </a:cxn>
                    <a:cxn ang="0">
                      <a:pos x="16" y="8"/>
                    </a:cxn>
                    <a:cxn ang="0">
                      <a:pos x="16" y="18"/>
                    </a:cxn>
                    <a:cxn ang="0">
                      <a:pos x="15" y="22"/>
                    </a:cxn>
                    <a:cxn ang="0">
                      <a:pos x="14" y="25"/>
                    </a:cxn>
                    <a:cxn ang="0">
                      <a:pos x="9" y="30"/>
                    </a:cxn>
                    <a:cxn ang="0">
                      <a:pos x="4" y="30"/>
                    </a:cxn>
                    <a:cxn ang="0">
                      <a:pos x="3" y="27"/>
                    </a:cxn>
                    <a:cxn ang="0">
                      <a:pos x="1" y="26"/>
                    </a:cxn>
                    <a:cxn ang="0">
                      <a:pos x="1" y="21"/>
                    </a:cxn>
                    <a:cxn ang="0">
                      <a:pos x="4" y="13"/>
                    </a:cxn>
                    <a:cxn ang="0">
                      <a:pos x="4" y="11"/>
                    </a:cxn>
                    <a:cxn ang="0">
                      <a:pos x="0" y="7"/>
                    </a:cxn>
                    <a:cxn ang="0">
                      <a:pos x="0" y="5"/>
                    </a:cxn>
                    <a:cxn ang="0">
                      <a:pos x="3" y="3"/>
                    </a:cxn>
                    <a:cxn ang="0">
                      <a:pos x="5" y="1"/>
                    </a:cxn>
                    <a:cxn ang="0">
                      <a:pos x="8" y="0"/>
                    </a:cxn>
                  </a:cxnLst>
                  <a:rect l="0" t="0" r="r" b="b"/>
                  <a:pathLst>
                    <a:path w="16" h="30">
                      <a:moveTo>
                        <a:pt x="8" y="0"/>
                      </a:moveTo>
                      <a:lnTo>
                        <a:pt x="10" y="0"/>
                      </a:lnTo>
                      <a:lnTo>
                        <a:pt x="13" y="2"/>
                      </a:lnTo>
                      <a:lnTo>
                        <a:pt x="14" y="2"/>
                      </a:lnTo>
                      <a:lnTo>
                        <a:pt x="15" y="6"/>
                      </a:lnTo>
                      <a:lnTo>
                        <a:pt x="16" y="8"/>
                      </a:lnTo>
                      <a:lnTo>
                        <a:pt x="16" y="18"/>
                      </a:lnTo>
                      <a:lnTo>
                        <a:pt x="15" y="22"/>
                      </a:lnTo>
                      <a:lnTo>
                        <a:pt x="14" y="25"/>
                      </a:lnTo>
                      <a:lnTo>
                        <a:pt x="9" y="30"/>
                      </a:lnTo>
                      <a:lnTo>
                        <a:pt x="4" y="30"/>
                      </a:lnTo>
                      <a:lnTo>
                        <a:pt x="3" y="27"/>
                      </a:lnTo>
                      <a:lnTo>
                        <a:pt x="1" y="26"/>
                      </a:lnTo>
                      <a:lnTo>
                        <a:pt x="1" y="21"/>
                      </a:lnTo>
                      <a:lnTo>
                        <a:pt x="4" y="13"/>
                      </a:lnTo>
                      <a:lnTo>
                        <a:pt x="4" y="11"/>
                      </a:lnTo>
                      <a:lnTo>
                        <a:pt x="0" y="7"/>
                      </a:lnTo>
                      <a:lnTo>
                        <a:pt x="0" y="5"/>
                      </a:lnTo>
                      <a:lnTo>
                        <a:pt x="3" y="3"/>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371"/>
                <p:cNvSpPr>
                  <a:spLocks/>
                </p:cNvSpPr>
                <p:nvPr/>
              </p:nvSpPr>
              <p:spPr bwMode="auto">
                <a:xfrm>
                  <a:off x="5833903" y="3417328"/>
                  <a:ext cx="18653" cy="16580"/>
                </a:xfrm>
                <a:custGeom>
                  <a:avLst/>
                  <a:gdLst/>
                  <a:ahLst/>
                  <a:cxnLst>
                    <a:cxn ang="0">
                      <a:pos x="6" y="0"/>
                    </a:cxn>
                    <a:cxn ang="0">
                      <a:pos x="6" y="1"/>
                    </a:cxn>
                    <a:cxn ang="0">
                      <a:pos x="9" y="4"/>
                    </a:cxn>
                    <a:cxn ang="0">
                      <a:pos x="9" y="5"/>
                    </a:cxn>
                    <a:cxn ang="0">
                      <a:pos x="6" y="8"/>
                    </a:cxn>
                    <a:cxn ang="0">
                      <a:pos x="4" y="8"/>
                    </a:cxn>
                    <a:cxn ang="0">
                      <a:pos x="0" y="4"/>
                    </a:cxn>
                    <a:cxn ang="0">
                      <a:pos x="2" y="1"/>
                    </a:cxn>
                    <a:cxn ang="0">
                      <a:pos x="6" y="0"/>
                    </a:cxn>
                  </a:cxnLst>
                  <a:rect l="0" t="0" r="r" b="b"/>
                  <a:pathLst>
                    <a:path w="9" h="8">
                      <a:moveTo>
                        <a:pt x="6" y="0"/>
                      </a:moveTo>
                      <a:lnTo>
                        <a:pt x="6" y="1"/>
                      </a:lnTo>
                      <a:lnTo>
                        <a:pt x="9" y="4"/>
                      </a:lnTo>
                      <a:lnTo>
                        <a:pt x="9" y="5"/>
                      </a:lnTo>
                      <a:lnTo>
                        <a:pt x="6" y="8"/>
                      </a:lnTo>
                      <a:lnTo>
                        <a:pt x="4" y="8"/>
                      </a:lnTo>
                      <a:lnTo>
                        <a:pt x="0" y="4"/>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372"/>
                <p:cNvSpPr>
                  <a:spLocks/>
                </p:cNvSpPr>
                <p:nvPr/>
              </p:nvSpPr>
              <p:spPr bwMode="auto">
                <a:xfrm>
                  <a:off x="6007995" y="2932355"/>
                  <a:ext cx="20725" cy="26944"/>
                </a:xfrm>
                <a:custGeom>
                  <a:avLst/>
                  <a:gdLst/>
                  <a:ahLst/>
                  <a:cxnLst>
                    <a:cxn ang="0">
                      <a:pos x="0" y="0"/>
                    </a:cxn>
                    <a:cxn ang="0">
                      <a:pos x="7" y="0"/>
                    </a:cxn>
                    <a:cxn ang="0">
                      <a:pos x="7" y="3"/>
                    </a:cxn>
                    <a:cxn ang="0">
                      <a:pos x="9" y="4"/>
                    </a:cxn>
                    <a:cxn ang="0">
                      <a:pos x="9" y="5"/>
                    </a:cxn>
                    <a:cxn ang="0">
                      <a:pos x="10" y="7"/>
                    </a:cxn>
                    <a:cxn ang="0">
                      <a:pos x="10" y="12"/>
                    </a:cxn>
                    <a:cxn ang="0">
                      <a:pos x="9" y="13"/>
                    </a:cxn>
                    <a:cxn ang="0">
                      <a:pos x="9" y="10"/>
                    </a:cxn>
                    <a:cxn ang="0">
                      <a:pos x="6" y="10"/>
                    </a:cxn>
                    <a:cxn ang="0">
                      <a:pos x="4" y="9"/>
                    </a:cxn>
                    <a:cxn ang="0">
                      <a:pos x="2" y="8"/>
                    </a:cxn>
                    <a:cxn ang="0">
                      <a:pos x="0" y="7"/>
                    </a:cxn>
                    <a:cxn ang="0">
                      <a:pos x="0" y="0"/>
                    </a:cxn>
                  </a:cxnLst>
                  <a:rect l="0" t="0" r="r" b="b"/>
                  <a:pathLst>
                    <a:path w="10" h="13">
                      <a:moveTo>
                        <a:pt x="0" y="0"/>
                      </a:moveTo>
                      <a:lnTo>
                        <a:pt x="7" y="0"/>
                      </a:lnTo>
                      <a:lnTo>
                        <a:pt x="7" y="3"/>
                      </a:lnTo>
                      <a:lnTo>
                        <a:pt x="9" y="4"/>
                      </a:lnTo>
                      <a:lnTo>
                        <a:pt x="9" y="5"/>
                      </a:lnTo>
                      <a:lnTo>
                        <a:pt x="10" y="7"/>
                      </a:lnTo>
                      <a:lnTo>
                        <a:pt x="10" y="12"/>
                      </a:lnTo>
                      <a:lnTo>
                        <a:pt x="9" y="13"/>
                      </a:lnTo>
                      <a:lnTo>
                        <a:pt x="9" y="10"/>
                      </a:lnTo>
                      <a:lnTo>
                        <a:pt x="6" y="10"/>
                      </a:lnTo>
                      <a:lnTo>
                        <a:pt x="4" y="9"/>
                      </a:lnTo>
                      <a:lnTo>
                        <a:pt x="2" y="8"/>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1373"/>
                <p:cNvSpPr>
                  <a:spLocks/>
                </p:cNvSpPr>
                <p:nvPr/>
              </p:nvSpPr>
              <p:spPr bwMode="auto">
                <a:xfrm>
                  <a:off x="6032866" y="2909558"/>
                  <a:ext cx="39379" cy="53886"/>
                </a:xfrm>
                <a:custGeom>
                  <a:avLst/>
                  <a:gdLst/>
                  <a:ahLst/>
                  <a:cxnLst>
                    <a:cxn ang="0">
                      <a:pos x="8" y="0"/>
                    </a:cxn>
                    <a:cxn ang="0">
                      <a:pos x="12" y="0"/>
                    </a:cxn>
                    <a:cxn ang="0">
                      <a:pos x="14" y="1"/>
                    </a:cxn>
                    <a:cxn ang="0">
                      <a:pos x="15" y="2"/>
                    </a:cxn>
                    <a:cxn ang="0">
                      <a:pos x="19" y="10"/>
                    </a:cxn>
                    <a:cxn ang="0">
                      <a:pos x="17" y="11"/>
                    </a:cxn>
                    <a:cxn ang="0">
                      <a:pos x="13" y="19"/>
                    </a:cxn>
                    <a:cxn ang="0">
                      <a:pos x="13" y="21"/>
                    </a:cxn>
                    <a:cxn ang="0">
                      <a:pos x="12" y="24"/>
                    </a:cxn>
                    <a:cxn ang="0">
                      <a:pos x="9" y="26"/>
                    </a:cxn>
                    <a:cxn ang="0">
                      <a:pos x="3" y="26"/>
                    </a:cxn>
                    <a:cxn ang="0">
                      <a:pos x="0" y="24"/>
                    </a:cxn>
                    <a:cxn ang="0">
                      <a:pos x="0" y="23"/>
                    </a:cxn>
                    <a:cxn ang="0">
                      <a:pos x="3" y="23"/>
                    </a:cxn>
                    <a:cxn ang="0">
                      <a:pos x="3" y="24"/>
                    </a:cxn>
                    <a:cxn ang="0">
                      <a:pos x="8" y="21"/>
                    </a:cxn>
                    <a:cxn ang="0">
                      <a:pos x="9" y="20"/>
                    </a:cxn>
                    <a:cxn ang="0">
                      <a:pos x="9" y="19"/>
                    </a:cxn>
                    <a:cxn ang="0">
                      <a:pos x="7" y="18"/>
                    </a:cxn>
                    <a:cxn ang="0">
                      <a:pos x="3" y="15"/>
                    </a:cxn>
                    <a:cxn ang="0">
                      <a:pos x="2" y="14"/>
                    </a:cxn>
                    <a:cxn ang="0">
                      <a:pos x="0" y="11"/>
                    </a:cxn>
                    <a:cxn ang="0">
                      <a:pos x="0" y="10"/>
                    </a:cxn>
                    <a:cxn ang="0">
                      <a:pos x="3" y="5"/>
                    </a:cxn>
                    <a:cxn ang="0">
                      <a:pos x="8" y="0"/>
                    </a:cxn>
                  </a:cxnLst>
                  <a:rect l="0" t="0" r="r" b="b"/>
                  <a:pathLst>
                    <a:path w="19" h="26">
                      <a:moveTo>
                        <a:pt x="8" y="0"/>
                      </a:moveTo>
                      <a:lnTo>
                        <a:pt x="12" y="0"/>
                      </a:lnTo>
                      <a:lnTo>
                        <a:pt x="14" y="1"/>
                      </a:lnTo>
                      <a:lnTo>
                        <a:pt x="15" y="2"/>
                      </a:lnTo>
                      <a:lnTo>
                        <a:pt x="19" y="10"/>
                      </a:lnTo>
                      <a:lnTo>
                        <a:pt x="17" y="11"/>
                      </a:lnTo>
                      <a:lnTo>
                        <a:pt x="13" y="19"/>
                      </a:lnTo>
                      <a:lnTo>
                        <a:pt x="13" y="21"/>
                      </a:lnTo>
                      <a:lnTo>
                        <a:pt x="12" y="24"/>
                      </a:lnTo>
                      <a:lnTo>
                        <a:pt x="9" y="26"/>
                      </a:lnTo>
                      <a:lnTo>
                        <a:pt x="3" y="26"/>
                      </a:lnTo>
                      <a:lnTo>
                        <a:pt x="0" y="24"/>
                      </a:lnTo>
                      <a:lnTo>
                        <a:pt x="0" y="23"/>
                      </a:lnTo>
                      <a:lnTo>
                        <a:pt x="3" y="23"/>
                      </a:lnTo>
                      <a:lnTo>
                        <a:pt x="3" y="24"/>
                      </a:lnTo>
                      <a:lnTo>
                        <a:pt x="8" y="21"/>
                      </a:lnTo>
                      <a:lnTo>
                        <a:pt x="9" y="20"/>
                      </a:lnTo>
                      <a:lnTo>
                        <a:pt x="9" y="19"/>
                      </a:lnTo>
                      <a:lnTo>
                        <a:pt x="7" y="18"/>
                      </a:lnTo>
                      <a:lnTo>
                        <a:pt x="3" y="15"/>
                      </a:lnTo>
                      <a:lnTo>
                        <a:pt x="2" y="14"/>
                      </a:lnTo>
                      <a:lnTo>
                        <a:pt x="0" y="11"/>
                      </a:lnTo>
                      <a:lnTo>
                        <a:pt x="0" y="10"/>
                      </a:lnTo>
                      <a:lnTo>
                        <a:pt x="3"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374"/>
                <p:cNvSpPr>
                  <a:spLocks/>
                </p:cNvSpPr>
                <p:nvPr/>
              </p:nvSpPr>
              <p:spPr bwMode="auto">
                <a:xfrm>
                  <a:off x="6202814" y="2847382"/>
                  <a:ext cx="18653" cy="31089"/>
                </a:xfrm>
                <a:custGeom>
                  <a:avLst/>
                  <a:gdLst/>
                  <a:ahLst/>
                  <a:cxnLst>
                    <a:cxn ang="0">
                      <a:pos x="5" y="0"/>
                    </a:cxn>
                    <a:cxn ang="0">
                      <a:pos x="9" y="0"/>
                    </a:cxn>
                    <a:cxn ang="0">
                      <a:pos x="5" y="4"/>
                    </a:cxn>
                    <a:cxn ang="0">
                      <a:pos x="5" y="9"/>
                    </a:cxn>
                    <a:cxn ang="0">
                      <a:pos x="1" y="12"/>
                    </a:cxn>
                    <a:cxn ang="0">
                      <a:pos x="0" y="15"/>
                    </a:cxn>
                    <a:cxn ang="0">
                      <a:pos x="0" y="6"/>
                    </a:cxn>
                    <a:cxn ang="0">
                      <a:pos x="1" y="4"/>
                    </a:cxn>
                    <a:cxn ang="0">
                      <a:pos x="4" y="2"/>
                    </a:cxn>
                    <a:cxn ang="0">
                      <a:pos x="5" y="0"/>
                    </a:cxn>
                  </a:cxnLst>
                  <a:rect l="0" t="0" r="r" b="b"/>
                  <a:pathLst>
                    <a:path w="9" h="15">
                      <a:moveTo>
                        <a:pt x="5" y="0"/>
                      </a:moveTo>
                      <a:lnTo>
                        <a:pt x="9" y="0"/>
                      </a:lnTo>
                      <a:lnTo>
                        <a:pt x="5" y="4"/>
                      </a:lnTo>
                      <a:lnTo>
                        <a:pt x="5" y="9"/>
                      </a:lnTo>
                      <a:lnTo>
                        <a:pt x="1" y="12"/>
                      </a:lnTo>
                      <a:lnTo>
                        <a:pt x="0" y="15"/>
                      </a:lnTo>
                      <a:lnTo>
                        <a:pt x="0" y="6"/>
                      </a:lnTo>
                      <a:lnTo>
                        <a:pt x="1" y="4"/>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375"/>
                <p:cNvSpPr>
                  <a:spLocks/>
                </p:cNvSpPr>
                <p:nvPr/>
              </p:nvSpPr>
              <p:spPr bwMode="auto">
                <a:xfrm>
                  <a:off x="6287788" y="2805931"/>
                  <a:ext cx="29015" cy="35234"/>
                </a:xfrm>
                <a:custGeom>
                  <a:avLst/>
                  <a:gdLst/>
                  <a:ahLst/>
                  <a:cxnLst>
                    <a:cxn ang="0">
                      <a:pos x="10" y="0"/>
                    </a:cxn>
                    <a:cxn ang="0">
                      <a:pos x="14" y="3"/>
                    </a:cxn>
                    <a:cxn ang="0">
                      <a:pos x="14" y="5"/>
                    </a:cxn>
                    <a:cxn ang="0">
                      <a:pos x="13" y="7"/>
                    </a:cxn>
                    <a:cxn ang="0">
                      <a:pos x="12" y="8"/>
                    </a:cxn>
                    <a:cxn ang="0">
                      <a:pos x="12" y="13"/>
                    </a:cxn>
                    <a:cxn ang="0">
                      <a:pos x="10" y="15"/>
                    </a:cxn>
                    <a:cxn ang="0">
                      <a:pos x="9" y="15"/>
                    </a:cxn>
                    <a:cxn ang="0">
                      <a:pos x="8" y="16"/>
                    </a:cxn>
                    <a:cxn ang="0">
                      <a:pos x="5" y="17"/>
                    </a:cxn>
                    <a:cxn ang="0">
                      <a:pos x="3" y="17"/>
                    </a:cxn>
                    <a:cxn ang="0">
                      <a:pos x="0" y="15"/>
                    </a:cxn>
                    <a:cxn ang="0">
                      <a:pos x="0" y="12"/>
                    </a:cxn>
                    <a:cxn ang="0">
                      <a:pos x="5" y="10"/>
                    </a:cxn>
                    <a:cxn ang="0">
                      <a:pos x="7" y="8"/>
                    </a:cxn>
                    <a:cxn ang="0">
                      <a:pos x="9" y="8"/>
                    </a:cxn>
                    <a:cxn ang="0">
                      <a:pos x="7" y="6"/>
                    </a:cxn>
                    <a:cxn ang="0">
                      <a:pos x="7" y="2"/>
                    </a:cxn>
                    <a:cxn ang="0">
                      <a:pos x="9" y="1"/>
                    </a:cxn>
                    <a:cxn ang="0">
                      <a:pos x="10" y="0"/>
                    </a:cxn>
                  </a:cxnLst>
                  <a:rect l="0" t="0" r="r" b="b"/>
                  <a:pathLst>
                    <a:path w="14" h="17">
                      <a:moveTo>
                        <a:pt x="10" y="0"/>
                      </a:moveTo>
                      <a:lnTo>
                        <a:pt x="14" y="3"/>
                      </a:lnTo>
                      <a:lnTo>
                        <a:pt x="14" y="5"/>
                      </a:lnTo>
                      <a:lnTo>
                        <a:pt x="13" y="7"/>
                      </a:lnTo>
                      <a:lnTo>
                        <a:pt x="12" y="8"/>
                      </a:lnTo>
                      <a:lnTo>
                        <a:pt x="12" y="13"/>
                      </a:lnTo>
                      <a:lnTo>
                        <a:pt x="10" y="15"/>
                      </a:lnTo>
                      <a:lnTo>
                        <a:pt x="9" y="15"/>
                      </a:lnTo>
                      <a:lnTo>
                        <a:pt x="8" y="16"/>
                      </a:lnTo>
                      <a:lnTo>
                        <a:pt x="5" y="17"/>
                      </a:lnTo>
                      <a:lnTo>
                        <a:pt x="3" y="17"/>
                      </a:lnTo>
                      <a:lnTo>
                        <a:pt x="0" y="15"/>
                      </a:lnTo>
                      <a:lnTo>
                        <a:pt x="0" y="12"/>
                      </a:lnTo>
                      <a:lnTo>
                        <a:pt x="5" y="10"/>
                      </a:lnTo>
                      <a:lnTo>
                        <a:pt x="7" y="8"/>
                      </a:lnTo>
                      <a:lnTo>
                        <a:pt x="9" y="8"/>
                      </a:lnTo>
                      <a:lnTo>
                        <a:pt x="7" y="6"/>
                      </a:lnTo>
                      <a:lnTo>
                        <a:pt x="7" y="2"/>
                      </a:lnTo>
                      <a:lnTo>
                        <a:pt x="9" y="1"/>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376"/>
                <p:cNvSpPr>
                  <a:spLocks noEditPoints="1"/>
                </p:cNvSpPr>
                <p:nvPr/>
              </p:nvSpPr>
              <p:spPr bwMode="auto">
                <a:xfrm>
                  <a:off x="7135454" y="2345829"/>
                  <a:ext cx="6218" cy="6218"/>
                </a:xfrm>
                <a:custGeom>
                  <a:avLst/>
                  <a:gdLst/>
                  <a:ahLst/>
                  <a:cxnLst>
                    <a:cxn ang="0">
                      <a:pos x="2" y="1"/>
                    </a:cxn>
                    <a:cxn ang="0">
                      <a:pos x="3" y="3"/>
                    </a:cxn>
                    <a:cxn ang="0">
                      <a:pos x="2" y="1"/>
                    </a:cxn>
                    <a:cxn ang="0">
                      <a:pos x="0" y="0"/>
                    </a:cxn>
                    <a:cxn ang="0">
                      <a:pos x="2" y="1"/>
                    </a:cxn>
                    <a:cxn ang="0">
                      <a:pos x="0" y="1"/>
                    </a:cxn>
                    <a:cxn ang="0">
                      <a:pos x="0" y="0"/>
                    </a:cxn>
                  </a:cxnLst>
                  <a:rect l="0" t="0" r="r" b="b"/>
                  <a:pathLst>
                    <a:path w="3" h="3">
                      <a:moveTo>
                        <a:pt x="2" y="1"/>
                      </a:moveTo>
                      <a:lnTo>
                        <a:pt x="3" y="3"/>
                      </a:lnTo>
                      <a:lnTo>
                        <a:pt x="2" y="1"/>
                      </a:lnTo>
                      <a:close/>
                      <a:moveTo>
                        <a:pt x="0" y="0"/>
                      </a:moveTo>
                      <a:lnTo>
                        <a:pt x="2"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377"/>
                <p:cNvSpPr>
                  <a:spLocks/>
                </p:cNvSpPr>
                <p:nvPr/>
              </p:nvSpPr>
              <p:spPr bwMode="auto">
                <a:xfrm>
                  <a:off x="7141672" y="2352046"/>
                  <a:ext cx="2073" cy="2073"/>
                </a:xfrm>
                <a:custGeom>
                  <a:avLst/>
                  <a:gdLst/>
                  <a:ahLst/>
                  <a:cxnLst>
                    <a:cxn ang="0">
                      <a:pos x="0" y="0"/>
                    </a:cxn>
                    <a:cxn ang="0">
                      <a:pos x="1" y="1"/>
                    </a:cxn>
                    <a:cxn ang="0">
                      <a:pos x="0" y="1"/>
                    </a:cxn>
                    <a:cxn ang="0">
                      <a:pos x="0" y="0"/>
                    </a:cxn>
                  </a:cxnLst>
                  <a:rect l="0" t="0" r="r" b="b"/>
                  <a:pathLst>
                    <a:path w="1" h="1">
                      <a:moveTo>
                        <a:pt x="0" y="0"/>
                      </a:move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378"/>
                <p:cNvSpPr>
                  <a:spLocks/>
                </p:cNvSpPr>
                <p:nvPr/>
              </p:nvSpPr>
              <p:spPr bwMode="auto">
                <a:xfrm>
                  <a:off x="6998666" y="2047384"/>
                  <a:ext cx="420725" cy="308808"/>
                </a:xfrm>
                <a:custGeom>
                  <a:avLst/>
                  <a:gdLst/>
                  <a:ahLst/>
                  <a:cxnLst>
                    <a:cxn ang="0">
                      <a:pos x="189" y="0"/>
                    </a:cxn>
                    <a:cxn ang="0">
                      <a:pos x="201" y="6"/>
                    </a:cxn>
                    <a:cxn ang="0">
                      <a:pos x="203" y="10"/>
                    </a:cxn>
                    <a:cxn ang="0">
                      <a:pos x="194" y="20"/>
                    </a:cxn>
                    <a:cxn ang="0">
                      <a:pos x="177" y="26"/>
                    </a:cxn>
                    <a:cxn ang="0">
                      <a:pos x="149" y="36"/>
                    </a:cxn>
                    <a:cxn ang="0">
                      <a:pos x="124" y="41"/>
                    </a:cxn>
                    <a:cxn ang="0">
                      <a:pos x="122" y="45"/>
                    </a:cxn>
                    <a:cxn ang="0">
                      <a:pos x="119" y="49"/>
                    </a:cxn>
                    <a:cxn ang="0">
                      <a:pos x="115" y="51"/>
                    </a:cxn>
                    <a:cxn ang="0">
                      <a:pos x="104" y="56"/>
                    </a:cxn>
                    <a:cxn ang="0">
                      <a:pos x="83" y="68"/>
                    </a:cxn>
                    <a:cxn ang="0">
                      <a:pos x="58" y="90"/>
                    </a:cxn>
                    <a:cxn ang="0">
                      <a:pos x="46" y="120"/>
                    </a:cxn>
                    <a:cxn ang="0">
                      <a:pos x="54" y="137"/>
                    </a:cxn>
                    <a:cxn ang="0">
                      <a:pos x="69" y="148"/>
                    </a:cxn>
                    <a:cxn ang="0">
                      <a:pos x="70" y="149"/>
                    </a:cxn>
                    <a:cxn ang="0">
                      <a:pos x="38" y="148"/>
                    </a:cxn>
                    <a:cxn ang="0">
                      <a:pos x="35" y="147"/>
                    </a:cxn>
                    <a:cxn ang="0">
                      <a:pos x="24" y="144"/>
                    </a:cxn>
                    <a:cxn ang="0">
                      <a:pos x="22" y="134"/>
                    </a:cxn>
                    <a:cxn ang="0">
                      <a:pos x="19" y="132"/>
                    </a:cxn>
                    <a:cxn ang="0">
                      <a:pos x="5" y="130"/>
                    </a:cxn>
                    <a:cxn ang="0">
                      <a:pos x="0" y="124"/>
                    </a:cxn>
                    <a:cxn ang="0">
                      <a:pos x="4" y="117"/>
                    </a:cxn>
                    <a:cxn ang="0">
                      <a:pos x="10" y="112"/>
                    </a:cxn>
                    <a:cxn ang="0">
                      <a:pos x="12" y="101"/>
                    </a:cxn>
                    <a:cxn ang="0">
                      <a:pos x="17" y="95"/>
                    </a:cxn>
                    <a:cxn ang="0">
                      <a:pos x="25" y="91"/>
                    </a:cxn>
                    <a:cxn ang="0">
                      <a:pos x="31" y="90"/>
                    </a:cxn>
                    <a:cxn ang="0">
                      <a:pos x="25" y="81"/>
                    </a:cxn>
                    <a:cxn ang="0">
                      <a:pos x="36" y="70"/>
                    </a:cxn>
                    <a:cxn ang="0">
                      <a:pos x="46" y="56"/>
                    </a:cxn>
                    <a:cxn ang="0">
                      <a:pos x="45" y="52"/>
                    </a:cxn>
                    <a:cxn ang="0">
                      <a:pos x="44" y="49"/>
                    </a:cxn>
                    <a:cxn ang="0">
                      <a:pos x="46" y="45"/>
                    </a:cxn>
                    <a:cxn ang="0">
                      <a:pos x="56" y="44"/>
                    </a:cxn>
                    <a:cxn ang="0">
                      <a:pos x="64" y="42"/>
                    </a:cxn>
                    <a:cxn ang="0">
                      <a:pos x="80" y="32"/>
                    </a:cxn>
                    <a:cxn ang="0">
                      <a:pos x="100" y="23"/>
                    </a:cxn>
                    <a:cxn ang="0">
                      <a:pos x="105" y="21"/>
                    </a:cxn>
                    <a:cxn ang="0">
                      <a:pos x="117" y="18"/>
                    </a:cxn>
                    <a:cxn ang="0">
                      <a:pos x="123" y="23"/>
                    </a:cxn>
                    <a:cxn ang="0">
                      <a:pos x="138" y="21"/>
                    </a:cxn>
                    <a:cxn ang="0">
                      <a:pos x="174" y="2"/>
                    </a:cxn>
                  </a:cxnLst>
                  <a:rect l="0" t="0" r="r" b="b"/>
                  <a:pathLst>
                    <a:path w="203" h="149">
                      <a:moveTo>
                        <a:pt x="187" y="0"/>
                      </a:moveTo>
                      <a:lnTo>
                        <a:pt x="189" y="0"/>
                      </a:lnTo>
                      <a:lnTo>
                        <a:pt x="193" y="1"/>
                      </a:lnTo>
                      <a:lnTo>
                        <a:pt x="201" y="6"/>
                      </a:lnTo>
                      <a:lnTo>
                        <a:pt x="202" y="7"/>
                      </a:lnTo>
                      <a:lnTo>
                        <a:pt x="203" y="10"/>
                      </a:lnTo>
                      <a:lnTo>
                        <a:pt x="201" y="16"/>
                      </a:lnTo>
                      <a:lnTo>
                        <a:pt x="194" y="20"/>
                      </a:lnTo>
                      <a:lnTo>
                        <a:pt x="187" y="23"/>
                      </a:lnTo>
                      <a:lnTo>
                        <a:pt x="177" y="26"/>
                      </a:lnTo>
                      <a:lnTo>
                        <a:pt x="168" y="29"/>
                      </a:lnTo>
                      <a:lnTo>
                        <a:pt x="149" y="36"/>
                      </a:lnTo>
                      <a:lnTo>
                        <a:pt x="137" y="37"/>
                      </a:lnTo>
                      <a:lnTo>
                        <a:pt x="124" y="41"/>
                      </a:lnTo>
                      <a:lnTo>
                        <a:pt x="123" y="42"/>
                      </a:lnTo>
                      <a:lnTo>
                        <a:pt x="122" y="45"/>
                      </a:lnTo>
                      <a:lnTo>
                        <a:pt x="120" y="46"/>
                      </a:lnTo>
                      <a:lnTo>
                        <a:pt x="119" y="49"/>
                      </a:lnTo>
                      <a:lnTo>
                        <a:pt x="118" y="50"/>
                      </a:lnTo>
                      <a:lnTo>
                        <a:pt x="115" y="51"/>
                      </a:lnTo>
                      <a:lnTo>
                        <a:pt x="109" y="52"/>
                      </a:lnTo>
                      <a:lnTo>
                        <a:pt x="104" y="56"/>
                      </a:lnTo>
                      <a:lnTo>
                        <a:pt x="100" y="59"/>
                      </a:lnTo>
                      <a:lnTo>
                        <a:pt x="83" y="68"/>
                      </a:lnTo>
                      <a:lnTo>
                        <a:pt x="69" y="78"/>
                      </a:lnTo>
                      <a:lnTo>
                        <a:pt x="58" y="90"/>
                      </a:lnTo>
                      <a:lnTo>
                        <a:pt x="50" y="105"/>
                      </a:lnTo>
                      <a:lnTo>
                        <a:pt x="46" y="120"/>
                      </a:lnTo>
                      <a:lnTo>
                        <a:pt x="49" y="130"/>
                      </a:lnTo>
                      <a:lnTo>
                        <a:pt x="54" y="137"/>
                      </a:lnTo>
                      <a:lnTo>
                        <a:pt x="61" y="142"/>
                      </a:lnTo>
                      <a:lnTo>
                        <a:pt x="69" y="148"/>
                      </a:lnTo>
                      <a:lnTo>
                        <a:pt x="70" y="148"/>
                      </a:lnTo>
                      <a:lnTo>
                        <a:pt x="70" y="149"/>
                      </a:lnTo>
                      <a:lnTo>
                        <a:pt x="39" y="149"/>
                      </a:lnTo>
                      <a:lnTo>
                        <a:pt x="38" y="148"/>
                      </a:lnTo>
                      <a:lnTo>
                        <a:pt x="36" y="148"/>
                      </a:lnTo>
                      <a:lnTo>
                        <a:pt x="35" y="147"/>
                      </a:lnTo>
                      <a:lnTo>
                        <a:pt x="25" y="147"/>
                      </a:lnTo>
                      <a:lnTo>
                        <a:pt x="24" y="144"/>
                      </a:lnTo>
                      <a:lnTo>
                        <a:pt x="24" y="137"/>
                      </a:lnTo>
                      <a:lnTo>
                        <a:pt x="22" y="134"/>
                      </a:lnTo>
                      <a:lnTo>
                        <a:pt x="21" y="133"/>
                      </a:lnTo>
                      <a:lnTo>
                        <a:pt x="19" y="132"/>
                      </a:lnTo>
                      <a:lnTo>
                        <a:pt x="6" y="132"/>
                      </a:lnTo>
                      <a:lnTo>
                        <a:pt x="5" y="130"/>
                      </a:lnTo>
                      <a:lnTo>
                        <a:pt x="2" y="129"/>
                      </a:lnTo>
                      <a:lnTo>
                        <a:pt x="0" y="124"/>
                      </a:lnTo>
                      <a:lnTo>
                        <a:pt x="0" y="120"/>
                      </a:lnTo>
                      <a:lnTo>
                        <a:pt x="4" y="117"/>
                      </a:lnTo>
                      <a:lnTo>
                        <a:pt x="9" y="114"/>
                      </a:lnTo>
                      <a:lnTo>
                        <a:pt x="10" y="112"/>
                      </a:lnTo>
                      <a:lnTo>
                        <a:pt x="12" y="110"/>
                      </a:lnTo>
                      <a:lnTo>
                        <a:pt x="12" y="101"/>
                      </a:lnTo>
                      <a:lnTo>
                        <a:pt x="15" y="96"/>
                      </a:lnTo>
                      <a:lnTo>
                        <a:pt x="17" y="95"/>
                      </a:lnTo>
                      <a:lnTo>
                        <a:pt x="21" y="93"/>
                      </a:lnTo>
                      <a:lnTo>
                        <a:pt x="25" y="91"/>
                      </a:lnTo>
                      <a:lnTo>
                        <a:pt x="29" y="91"/>
                      </a:lnTo>
                      <a:lnTo>
                        <a:pt x="31" y="90"/>
                      </a:lnTo>
                      <a:lnTo>
                        <a:pt x="29" y="85"/>
                      </a:lnTo>
                      <a:lnTo>
                        <a:pt x="25" y="81"/>
                      </a:lnTo>
                      <a:lnTo>
                        <a:pt x="29" y="76"/>
                      </a:lnTo>
                      <a:lnTo>
                        <a:pt x="36" y="70"/>
                      </a:lnTo>
                      <a:lnTo>
                        <a:pt x="43" y="64"/>
                      </a:lnTo>
                      <a:lnTo>
                        <a:pt x="46" y="56"/>
                      </a:lnTo>
                      <a:lnTo>
                        <a:pt x="46" y="55"/>
                      </a:lnTo>
                      <a:lnTo>
                        <a:pt x="45" y="52"/>
                      </a:lnTo>
                      <a:lnTo>
                        <a:pt x="44" y="51"/>
                      </a:lnTo>
                      <a:lnTo>
                        <a:pt x="44" y="49"/>
                      </a:lnTo>
                      <a:lnTo>
                        <a:pt x="45" y="46"/>
                      </a:lnTo>
                      <a:lnTo>
                        <a:pt x="46" y="45"/>
                      </a:lnTo>
                      <a:lnTo>
                        <a:pt x="51" y="45"/>
                      </a:lnTo>
                      <a:lnTo>
                        <a:pt x="56" y="44"/>
                      </a:lnTo>
                      <a:lnTo>
                        <a:pt x="60" y="42"/>
                      </a:lnTo>
                      <a:lnTo>
                        <a:pt x="64" y="42"/>
                      </a:lnTo>
                      <a:lnTo>
                        <a:pt x="71" y="40"/>
                      </a:lnTo>
                      <a:lnTo>
                        <a:pt x="80" y="32"/>
                      </a:lnTo>
                      <a:lnTo>
                        <a:pt x="90" y="26"/>
                      </a:lnTo>
                      <a:lnTo>
                        <a:pt x="100" y="23"/>
                      </a:lnTo>
                      <a:lnTo>
                        <a:pt x="103" y="23"/>
                      </a:lnTo>
                      <a:lnTo>
                        <a:pt x="105" y="21"/>
                      </a:lnTo>
                      <a:lnTo>
                        <a:pt x="110" y="18"/>
                      </a:lnTo>
                      <a:lnTo>
                        <a:pt x="117" y="18"/>
                      </a:lnTo>
                      <a:lnTo>
                        <a:pt x="119" y="20"/>
                      </a:lnTo>
                      <a:lnTo>
                        <a:pt x="123" y="23"/>
                      </a:lnTo>
                      <a:lnTo>
                        <a:pt x="125" y="23"/>
                      </a:lnTo>
                      <a:lnTo>
                        <a:pt x="138" y="21"/>
                      </a:lnTo>
                      <a:lnTo>
                        <a:pt x="163" y="8"/>
                      </a:lnTo>
                      <a:lnTo>
                        <a:pt x="174" y="2"/>
                      </a:lnTo>
                      <a:lnTo>
                        <a:pt x="1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379"/>
                <p:cNvSpPr>
                  <a:spLocks/>
                </p:cNvSpPr>
                <p:nvPr/>
              </p:nvSpPr>
              <p:spPr bwMode="auto">
                <a:xfrm>
                  <a:off x="6961361" y="1869146"/>
                  <a:ext cx="6218" cy="6218"/>
                </a:xfrm>
                <a:custGeom>
                  <a:avLst/>
                  <a:gdLst/>
                  <a:ahLst/>
                  <a:cxnLst>
                    <a:cxn ang="0">
                      <a:pos x="0" y="0"/>
                    </a:cxn>
                    <a:cxn ang="0">
                      <a:pos x="3" y="0"/>
                    </a:cxn>
                    <a:cxn ang="0">
                      <a:pos x="0" y="3"/>
                    </a:cxn>
                    <a:cxn ang="0">
                      <a:pos x="0" y="0"/>
                    </a:cxn>
                  </a:cxnLst>
                  <a:rect l="0" t="0" r="r" b="b"/>
                  <a:pathLst>
                    <a:path w="3" h="3">
                      <a:moveTo>
                        <a:pt x="0" y="0"/>
                      </a:moveTo>
                      <a:lnTo>
                        <a:pt x="3" y="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381"/>
                <p:cNvSpPr>
                  <a:spLocks/>
                </p:cNvSpPr>
                <p:nvPr/>
              </p:nvSpPr>
              <p:spPr bwMode="auto">
                <a:xfrm>
                  <a:off x="7187268" y="1831841"/>
                  <a:ext cx="64249" cy="37306"/>
                </a:xfrm>
                <a:custGeom>
                  <a:avLst/>
                  <a:gdLst/>
                  <a:ahLst/>
                  <a:cxnLst>
                    <a:cxn ang="0">
                      <a:pos x="8" y="0"/>
                    </a:cxn>
                    <a:cxn ang="0">
                      <a:pos x="22" y="0"/>
                    </a:cxn>
                    <a:cxn ang="0">
                      <a:pos x="18" y="4"/>
                    </a:cxn>
                    <a:cxn ang="0">
                      <a:pos x="31" y="4"/>
                    </a:cxn>
                    <a:cxn ang="0">
                      <a:pos x="31" y="9"/>
                    </a:cxn>
                    <a:cxn ang="0">
                      <a:pos x="28" y="12"/>
                    </a:cxn>
                    <a:cxn ang="0">
                      <a:pos x="21" y="12"/>
                    </a:cxn>
                    <a:cxn ang="0">
                      <a:pos x="23" y="17"/>
                    </a:cxn>
                    <a:cxn ang="0">
                      <a:pos x="18" y="18"/>
                    </a:cxn>
                    <a:cxn ang="0">
                      <a:pos x="4" y="18"/>
                    </a:cxn>
                    <a:cxn ang="0">
                      <a:pos x="0" y="17"/>
                    </a:cxn>
                    <a:cxn ang="0">
                      <a:pos x="0" y="13"/>
                    </a:cxn>
                    <a:cxn ang="0">
                      <a:pos x="3" y="9"/>
                    </a:cxn>
                    <a:cxn ang="0">
                      <a:pos x="4" y="8"/>
                    </a:cxn>
                    <a:cxn ang="0">
                      <a:pos x="8" y="5"/>
                    </a:cxn>
                    <a:cxn ang="0">
                      <a:pos x="8" y="0"/>
                    </a:cxn>
                  </a:cxnLst>
                  <a:rect l="0" t="0" r="r" b="b"/>
                  <a:pathLst>
                    <a:path w="31" h="18">
                      <a:moveTo>
                        <a:pt x="8" y="0"/>
                      </a:moveTo>
                      <a:lnTo>
                        <a:pt x="22" y="0"/>
                      </a:lnTo>
                      <a:lnTo>
                        <a:pt x="18" y="4"/>
                      </a:lnTo>
                      <a:lnTo>
                        <a:pt x="31" y="4"/>
                      </a:lnTo>
                      <a:lnTo>
                        <a:pt x="31" y="9"/>
                      </a:lnTo>
                      <a:lnTo>
                        <a:pt x="28" y="12"/>
                      </a:lnTo>
                      <a:lnTo>
                        <a:pt x="21" y="12"/>
                      </a:lnTo>
                      <a:lnTo>
                        <a:pt x="23" y="17"/>
                      </a:lnTo>
                      <a:lnTo>
                        <a:pt x="18" y="18"/>
                      </a:lnTo>
                      <a:lnTo>
                        <a:pt x="4" y="18"/>
                      </a:lnTo>
                      <a:lnTo>
                        <a:pt x="0" y="17"/>
                      </a:lnTo>
                      <a:lnTo>
                        <a:pt x="0" y="13"/>
                      </a:lnTo>
                      <a:lnTo>
                        <a:pt x="3" y="9"/>
                      </a:lnTo>
                      <a:lnTo>
                        <a:pt x="4" y="8"/>
                      </a:lnTo>
                      <a:lnTo>
                        <a:pt x="8"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382"/>
                <p:cNvSpPr>
                  <a:spLocks/>
                </p:cNvSpPr>
                <p:nvPr/>
              </p:nvSpPr>
              <p:spPr bwMode="auto">
                <a:xfrm>
                  <a:off x="7102293" y="1865001"/>
                  <a:ext cx="68394" cy="22799"/>
                </a:xfrm>
                <a:custGeom>
                  <a:avLst/>
                  <a:gdLst/>
                  <a:ahLst/>
                  <a:cxnLst>
                    <a:cxn ang="0">
                      <a:pos x="16" y="0"/>
                    </a:cxn>
                    <a:cxn ang="0">
                      <a:pos x="25" y="0"/>
                    </a:cxn>
                    <a:cxn ang="0">
                      <a:pos x="28" y="1"/>
                    </a:cxn>
                    <a:cxn ang="0">
                      <a:pos x="30" y="3"/>
                    </a:cxn>
                    <a:cxn ang="0">
                      <a:pos x="33" y="5"/>
                    </a:cxn>
                    <a:cxn ang="0">
                      <a:pos x="29" y="5"/>
                    </a:cxn>
                    <a:cxn ang="0">
                      <a:pos x="28" y="6"/>
                    </a:cxn>
                    <a:cxn ang="0">
                      <a:pos x="25" y="7"/>
                    </a:cxn>
                    <a:cxn ang="0">
                      <a:pos x="21" y="11"/>
                    </a:cxn>
                    <a:cxn ang="0">
                      <a:pos x="16" y="11"/>
                    </a:cxn>
                    <a:cxn ang="0">
                      <a:pos x="15" y="8"/>
                    </a:cxn>
                    <a:cxn ang="0">
                      <a:pos x="13" y="7"/>
                    </a:cxn>
                    <a:cxn ang="0">
                      <a:pos x="11" y="7"/>
                    </a:cxn>
                    <a:cxn ang="0">
                      <a:pos x="10" y="10"/>
                    </a:cxn>
                    <a:cxn ang="0">
                      <a:pos x="9" y="11"/>
                    </a:cxn>
                    <a:cxn ang="0">
                      <a:pos x="3" y="11"/>
                    </a:cxn>
                    <a:cxn ang="0">
                      <a:pos x="0" y="8"/>
                    </a:cxn>
                    <a:cxn ang="0">
                      <a:pos x="3" y="5"/>
                    </a:cxn>
                    <a:cxn ang="0">
                      <a:pos x="9" y="2"/>
                    </a:cxn>
                    <a:cxn ang="0">
                      <a:pos x="16" y="0"/>
                    </a:cxn>
                  </a:cxnLst>
                  <a:rect l="0" t="0" r="r" b="b"/>
                  <a:pathLst>
                    <a:path w="33" h="11">
                      <a:moveTo>
                        <a:pt x="16" y="0"/>
                      </a:moveTo>
                      <a:lnTo>
                        <a:pt x="25" y="0"/>
                      </a:lnTo>
                      <a:lnTo>
                        <a:pt x="28" y="1"/>
                      </a:lnTo>
                      <a:lnTo>
                        <a:pt x="30" y="3"/>
                      </a:lnTo>
                      <a:lnTo>
                        <a:pt x="33" y="5"/>
                      </a:lnTo>
                      <a:lnTo>
                        <a:pt x="29" y="5"/>
                      </a:lnTo>
                      <a:lnTo>
                        <a:pt x="28" y="6"/>
                      </a:lnTo>
                      <a:lnTo>
                        <a:pt x="25" y="7"/>
                      </a:lnTo>
                      <a:lnTo>
                        <a:pt x="21" y="11"/>
                      </a:lnTo>
                      <a:lnTo>
                        <a:pt x="16" y="11"/>
                      </a:lnTo>
                      <a:lnTo>
                        <a:pt x="15" y="8"/>
                      </a:lnTo>
                      <a:lnTo>
                        <a:pt x="13" y="7"/>
                      </a:lnTo>
                      <a:lnTo>
                        <a:pt x="11" y="7"/>
                      </a:lnTo>
                      <a:lnTo>
                        <a:pt x="10" y="10"/>
                      </a:lnTo>
                      <a:lnTo>
                        <a:pt x="9" y="11"/>
                      </a:lnTo>
                      <a:lnTo>
                        <a:pt x="3" y="11"/>
                      </a:lnTo>
                      <a:lnTo>
                        <a:pt x="0" y="8"/>
                      </a:lnTo>
                      <a:lnTo>
                        <a:pt x="3" y="5"/>
                      </a:lnTo>
                      <a:lnTo>
                        <a:pt x="9"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383"/>
                <p:cNvSpPr>
                  <a:spLocks/>
                </p:cNvSpPr>
                <p:nvPr/>
              </p:nvSpPr>
              <p:spPr bwMode="auto">
                <a:xfrm>
                  <a:off x="7067061" y="1788317"/>
                  <a:ext cx="99482" cy="70466"/>
                </a:xfrm>
                <a:custGeom>
                  <a:avLst/>
                  <a:gdLst/>
                  <a:ahLst/>
                  <a:cxnLst>
                    <a:cxn ang="0">
                      <a:pos x="46" y="0"/>
                    </a:cxn>
                    <a:cxn ang="0">
                      <a:pos x="47" y="0"/>
                    </a:cxn>
                    <a:cxn ang="0">
                      <a:pos x="47" y="5"/>
                    </a:cxn>
                    <a:cxn ang="0">
                      <a:pos x="43" y="9"/>
                    </a:cxn>
                    <a:cxn ang="0">
                      <a:pos x="43" y="10"/>
                    </a:cxn>
                    <a:cxn ang="0">
                      <a:pos x="40" y="13"/>
                    </a:cxn>
                    <a:cxn ang="0">
                      <a:pos x="35" y="15"/>
                    </a:cxn>
                    <a:cxn ang="0">
                      <a:pos x="31" y="16"/>
                    </a:cxn>
                    <a:cxn ang="0">
                      <a:pos x="27" y="19"/>
                    </a:cxn>
                    <a:cxn ang="0">
                      <a:pos x="25" y="21"/>
                    </a:cxn>
                    <a:cxn ang="0">
                      <a:pos x="33" y="23"/>
                    </a:cxn>
                    <a:cxn ang="0">
                      <a:pos x="48" y="28"/>
                    </a:cxn>
                    <a:cxn ang="0">
                      <a:pos x="46" y="29"/>
                    </a:cxn>
                    <a:cxn ang="0">
                      <a:pos x="36" y="29"/>
                    </a:cxn>
                    <a:cxn ang="0">
                      <a:pos x="28" y="32"/>
                    </a:cxn>
                    <a:cxn ang="0">
                      <a:pos x="23" y="33"/>
                    </a:cxn>
                    <a:cxn ang="0">
                      <a:pos x="20" y="34"/>
                    </a:cxn>
                    <a:cxn ang="0">
                      <a:pos x="8" y="30"/>
                    </a:cxn>
                    <a:cxn ang="0">
                      <a:pos x="2" y="28"/>
                    </a:cxn>
                    <a:cxn ang="0">
                      <a:pos x="0" y="26"/>
                    </a:cxn>
                    <a:cxn ang="0">
                      <a:pos x="5" y="21"/>
                    </a:cxn>
                    <a:cxn ang="0">
                      <a:pos x="22" y="21"/>
                    </a:cxn>
                    <a:cxn ang="0">
                      <a:pos x="20" y="20"/>
                    </a:cxn>
                    <a:cxn ang="0">
                      <a:pos x="18" y="20"/>
                    </a:cxn>
                    <a:cxn ang="0">
                      <a:pos x="17" y="19"/>
                    </a:cxn>
                    <a:cxn ang="0">
                      <a:pos x="16" y="19"/>
                    </a:cxn>
                    <a:cxn ang="0">
                      <a:pos x="15" y="20"/>
                    </a:cxn>
                    <a:cxn ang="0">
                      <a:pos x="15" y="15"/>
                    </a:cxn>
                    <a:cxn ang="0">
                      <a:pos x="22" y="14"/>
                    </a:cxn>
                    <a:cxn ang="0">
                      <a:pos x="32" y="9"/>
                    </a:cxn>
                    <a:cxn ang="0">
                      <a:pos x="40" y="8"/>
                    </a:cxn>
                    <a:cxn ang="0">
                      <a:pos x="40" y="5"/>
                    </a:cxn>
                    <a:cxn ang="0">
                      <a:pos x="41" y="3"/>
                    </a:cxn>
                    <a:cxn ang="0">
                      <a:pos x="46" y="0"/>
                    </a:cxn>
                  </a:cxnLst>
                  <a:rect l="0" t="0" r="r" b="b"/>
                  <a:pathLst>
                    <a:path w="48" h="34">
                      <a:moveTo>
                        <a:pt x="46" y="0"/>
                      </a:moveTo>
                      <a:lnTo>
                        <a:pt x="47" y="0"/>
                      </a:lnTo>
                      <a:lnTo>
                        <a:pt x="47" y="5"/>
                      </a:lnTo>
                      <a:lnTo>
                        <a:pt x="43" y="9"/>
                      </a:lnTo>
                      <a:lnTo>
                        <a:pt x="43" y="10"/>
                      </a:lnTo>
                      <a:lnTo>
                        <a:pt x="40" y="13"/>
                      </a:lnTo>
                      <a:lnTo>
                        <a:pt x="35" y="15"/>
                      </a:lnTo>
                      <a:lnTo>
                        <a:pt x="31" y="16"/>
                      </a:lnTo>
                      <a:lnTo>
                        <a:pt x="27" y="19"/>
                      </a:lnTo>
                      <a:lnTo>
                        <a:pt x="25" y="21"/>
                      </a:lnTo>
                      <a:lnTo>
                        <a:pt x="33" y="23"/>
                      </a:lnTo>
                      <a:lnTo>
                        <a:pt x="48" y="28"/>
                      </a:lnTo>
                      <a:lnTo>
                        <a:pt x="46" y="29"/>
                      </a:lnTo>
                      <a:lnTo>
                        <a:pt x="36" y="29"/>
                      </a:lnTo>
                      <a:lnTo>
                        <a:pt x="28" y="32"/>
                      </a:lnTo>
                      <a:lnTo>
                        <a:pt x="23" y="33"/>
                      </a:lnTo>
                      <a:lnTo>
                        <a:pt x="20" y="34"/>
                      </a:lnTo>
                      <a:lnTo>
                        <a:pt x="8" y="30"/>
                      </a:lnTo>
                      <a:lnTo>
                        <a:pt x="2" y="28"/>
                      </a:lnTo>
                      <a:lnTo>
                        <a:pt x="0" y="26"/>
                      </a:lnTo>
                      <a:lnTo>
                        <a:pt x="5" y="21"/>
                      </a:lnTo>
                      <a:lnTo>
                        <a:pt x="22" y="21"/>
                      </a:lnTo>
                      <a:lnTo>
                        <a:pt x="20" y="20"/>
                      </a:lnTo>
                      <a:lnTo>
                        <a:pt x="18" y="20"/>
                      </a:lnTo>
                      <a:lnTo>
                        <a:pt x="17" y="19"/>
                      </a:lnTo>
                      <a:lnTo>
                        <a:pt x="16" y="19"/>
                      </a:lnTo>
                      <a:lnTo>
                        <a:pt x="15" y="20"/>
                      </a:lnTo>
                      <a:lnTo>
                        <a:pt x="15" y="15"/>
                      </a:lnTo>
                      <a:lnTo>
                        <a:pt x="22" y="14"/>
                      </a:lnTo>
                      <a:lnTo>
                        <a:pt x="32" y="9"/>
                      </a:lnTo>
                      <a:lnTo>
                        <a:pt x="40" y="8"/>
                      </a:lnTo>
                      <a:lnTo>
                        <a:pt x="40" y="5"/>
                      </a:lnTo>
                      <a:lnTo>
                        <a:pt x="41" y="3"/>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384"/>
                <p:cNvSpPr>
                  <a:spLocks/>
                </p:cNvSpPr>
                <p:nvPr/>
              </p:nvSpPr>
              <p:spPr bwMode="auto">
                <a:xfrm>
                  <a:off x="6915765" y="2397642"/>
                  <a:ext cx="49741" cy="39379"/>
                </a:xfrm>
                <a:custGeom>
                  <a:avLst/>
                  <a:gdLst/>
                  <a:ahLst/>
                  <a:cxnLst>
                    <a:cxn ang="0">
                      <a:pos x="9" y="0"/>
                    </a:cxn>
                    <a:cxn ang="0">
                      <a:pos x="12" y="0"/>
                    </a:cxn>
                    <a:cxn ang="0">
                      <a:pos x="15" y="2"/>
                    </a:cxn>
                    <a:cxn ang="0">
                      <a:pos x="17" y="4"/>
                    </a:cxn>
                    <a:cxn ang="0">
                      <a:pos x="20" y="5"/>
                    </a:cxn>
                    <a:cxn ang="0">
                      <a:pos x="24" y="7"/>
                    </a:cxn>
                    <a:cxn ang="0">
                      <a:pos x="24" y="12"/>
                    </a:cxn>
                    <a:cxn ang="0">
                      <a:pos x="16" y="17"/>
                    </a:cxn>
                    <a:cxn ang="0">
                      <a:pos x="6" y="19"/>
                    </a:cxn>
                    <a:cxn ang="0">
                      <a:pos x="4" y="19"/>
                    </a:cxn>
                    <a:cxn ang="0">
                      <a:pos x="1" y="18"/>
                    </a:cxn>
                    <a:cxn ang="0">
                      <a:pos x="0" y="17"/>
                    </a:cxn>
                    <a:cxn ang="0">
                      <a:pos x="0" y="13"/>
                    </a:cxn>
                    <a:cxn ang="0">
                      <a:pos x="1" y="10"/>
                    </a:cxn>
                    <a:cxn ang="0">
                      <a:pos x="2" y="9"/>
                    </a:cxn>
                    <a:cxn ang="0">
                      <a:pos x="4" y="7"/>
                    </a:cxn>
                    <a:cxn ang="0">
                      <a:pos x="4" y="5"/>
                    </a:cxn>
                    <a:cxn ang="0">
                      <a:pos x="5" y="4"/>
                    </a:cxn>
                    <a:cxn ang="0">
                      <a:pos x="6" y="4"/>
                    </a:cxn>
                    <a:cxn ang="0">
                      <a:pos x="7" y="2"/>
                    </a:cxn>
                    <a:cxn ang="0">
                      <a:pos x="9" y="0"/>
                    </a:cxn>
                  </a:cxnLst>
                  <a:rect l="0" t="0" r="r" b="b"/>
                  <a:pathLst>
                    <a:path w="24" h="19">
                      <a:moveTo>
                        <a:pt x="9" y="0"/>
                      </a:moveTo>
                      <a:lnTo>
                        <a:pt x="12" y="0"/>
                      </a:lnTo>
                      <a:lnTo>
                        <a:pt x="15" y="2"/>
                      </a:lnTo>
                      <a:lnTo>
                        <a:pt x="17" y="4"/>
                      </a:lnTo>
                      <a:lnTo>
                        <a:pt x="20" y="5"/>
                      </a:lnTo>
                      <a:lnTo>
                        <a:pt x="24" y="7"/>
                      </a:lnTo>
                      <a:lnTo>
                        <a:pt x="24" y="12"/>
                      </a:lnTo>
                      <a:lnTo>
                        <a:pt x="16" y="17"/>
                      </a:lnTo>
                      <a:lnTo>
                        <a:pt x="6" y="19"/>
                      </a:lnTo>
                      <a:lnTo>
                        <a:pt x="4" y="19"/>
                      </a:lnTo>
                      <a:lnTo>
                        <a:pt x="1" y="18"/>
                      </a:lnTo>
                      <a:lnTo>
                        <a:pt x="0" y="17"/>
                      </a:lnTo>
                      <a:lnTo>
                        <a:pt x="0" y="13"/>
                      </a:lnTo>
                      <a:lnTo>
                        <a:pt x="1" y="10"/>
                      </a:lnTo>
                      <a:lnTo>
                        <a:pt x="2" y="9"/>
                      </a:lnTo>
                      <a:lnTo>
                        <a:pt x="4" y="7"/>
                      </a:lnTo>
                      <a:lnTo>
                        <a:pt x="4" y="5"/>
                      </a:lnTo>
                      <a:lnTo>
                        <a:pt x="5" y="4"/>
                      </a:lnTo>
                      <a:lnTo>
                        <a:pt x="6"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85"/>
                <p:cNvSpPr>
                  <a:spLocks/>
                </p:cNvSpPr>
                <p:nvPr/>
              </p:nvSpPr>
              <p:spPr bwMode="auto">
                <a:xfrm>
                  <a:off x="7166542" y="2364481"/>
                  <a:ext cx="39379" cy="29015"/>
                </a:xfrm>
                <a:custGeom>
                  <a:avLst/>
                  <a:gdLst/>
                  <a:ahLst/>
                  <a:cxnLst>
                    <a:cxn ang="0">
                      <a:pos x="3" y="0"/>
                    </a:cxn>
                    <a:cxn ang="0">
                      <a:pos x="7" y="0"/>
                    </a:cxn>
                    <a:cxn ang="0">
                      <a:pos x="10" y="1"/>
                    </a:cxn>
                    <a:cxn ang="0">
                      <a:pos x="13" y="3"/>
                    </a:cxn>
                    <a:cxn ang="0">
                      <a:pos x="19" y="9"/>
                    </a:cxn>
                    <a:cxn ang="0">
                      <a:pos x="19" y="13"/>
                    </a:cxn>
                    <a:cxn ang="0">
                      <a:pos x="18" y="14"/>
                    </a:cxn>
                    <a:cxn ang="0">
                      <a:pos x="10" y="14"/>
                    </a:cxn>
                    <a:cxn ang="0">
                      <a:pos x="7" y="11"/>
                    </a:cxn>
                    <a:cxn ang="0">
                      <a:pos x="4" y="10"/>
                    </a:cxn>
                    <a:cxn ang="0">
                      <a:pos x="2" y="6"/>
                    </a:cxn>
                    <a:cxn ang="0">
                      <a:pos x="0" y="4"/>
                    </a:cxn>
                    <a:cxn ang="0">
                      <a:pos x="0" y="1"/>
                    </a:cxn>
                    <a:cxn ang="0">
                      <a:pos x="3" y="0"/>
                    </a:cxn>
                  </a:cxnLst>
                  <a:rect l="0" t="0" r="r" b="b"/>
                  <a:pathLst>
                    <a:path w="19" h="14">
                      <a:moveTo>
                        <a:pt x="3" y="0"/>
                      </a:moveTo>
                      <a:lnTo>
                        <a:pt x="7" y="0"/>
                      </a:lnTo>
                      <a:lnTo>
                        <a:pt x="10" y="1"/>
                      </a:lnTo>
                      <a:lnTo>
                        <a:pt x="13" y="3"/>
                      </a:lnTo>
                      <a:lnTo>
                        <a:pt x="19" y="9"/>
                      </a:lnTo>
                      <a:lnTo>
                        <a:pt x="19" y="13"/>
                      </a:lnTo>
                      <a:lnTo>
                        <a:pt x="18" y="14"/>
                      </a:lnTo>
                      <a:lnTo>
                        <a:pt x="10" y="14"/>
                      </a:lnTo>
                      <a:lnTo>
                        <a:pt x="7" y="11"/>
                      </a:lnTo>
                      <a:lnTo>
                        <a:pt x="4" y="10"/>
                      </a:lnTo>
                      <a:lnTo>
                        <a:pt x="2" y="6"/>
                      </a:lnTo>
                      <a:lnTo>
                        <a:pt x="0" y="4"/>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3" name="Freeform 1386"/>
              <p:cNvSpPr>
                <a:spLocks noEditPoints="1"/>
              </p:cNvSpPr>
              <p:nvPr/>
            </p:nvSpPr>
            <p:spPr bwMode="auto">
              <a:xfrm>
                <a:off x="5547893" y="2335466"/>
                <a:ext cx="1757507" cy="1189635"/>
              </a:xfrm>
              <a:custGeom>
                <a:avLst/>
                <a:gdLst/>
                <a:ahLst/>
                <a:cxnLst>
                  <a:cxn ang="0">
                    <a:pos x="278" y="43"/>
                  </a:cxn>
                  <a:cxn ang="0">
                    <a:pos x="451" y="14"/>
                  </a:cxn>
                  <a:cxn ang="0">
                    <a:pos x="582" y="79"/>
                  </a:cxn>
                  <a:cxn ang="0">
                    <a:pos x="556" y="126"/>
                  </a:cxn>
                  <a:cxn ang="0">
                    <a:pos x="617" y="61"/>
                  </a:cxn>
                  <a:cxn ang="0">
                    <a:pos x="714" y="45"/>
                  </a:cxn>
                  <a:cxn ang="0">
                    <a:pos x="779" y="52"/>
                  </a:cxn>
                  <a:cxn ang="0">
                    <a:pos x="805" y="37"/>
                  </a:cxn>
                  <a:cxn ang="0">
                    <a:pos x="848" y="82"/>
                  </a:cxn>
                  <a:cxn ang="0">
                    <a:pos x="783" y="157"/>
                  </a:cxn>
                  <a:cxn ang="0">
                    <a:pos x="773" y="237"/>
                  </a:cxn>
                  <a:cxn ang="0">
                    <a:pos x="761" y="339"/>
                  </a:cxn>
                  <a:cxn ang="0">
                    <a:pos x="781" y="375"/>
                  </a:cxn>
                  <a:cxn ang="0">
                    <a:pos x="798" y="423"/>
                  </a:cxn>
                  <a:cxn ang="0">
                    <a:pos x="775" y="435"/>
                  </a:cxn>
                  <a:cxn ang="0">
                    <a:pos x="748" y="433"/>
                  </a:cxn>
                  <a:cxn ang="0">
                    <a:pos x="721" y="423"/>
                  </a:cxn>
                  <a:cxn ang="0">
                    <a:pos x="669" y="428"/>
                  </a:cxn>
                  <a:cxn ang="0">
                    <a:pos x="669" y="498"/>
                  </a:cxn>
                  <a:cxn ang="0">
                    <a:pos x="648" y="531"/>
                  </a:cxn>
                  <a:cxn ang="0">
                    <a:pos x="587" y="497"/>
                  </a:cxn>
                  <a:cxn ang="0">
                    <a:pos x="542" y="427"/>
                  </a:cxn>
                  <a:cxn ang="0">
                    <a:pos x="520" y="448"/>
                  </a:cxn>
                  <a:cxn ang="0">
                    <a:pos x="448" y="445"/>
                  </a:cxn>
                  <a:cxn ang="0">
                    <a:pos x="426" y="507"/>
                  </a:cxn>
                  <a:cxn ang="0">
                    <a:pos x="371" y="515"/>
                  </a:cxn>
                  <a:cxn ang="0">
                    <a:pos x="382" y="549"/>
                  </a:cxn>
                  <a:cxn ang="0">
                    <a:pos x="366" y="564"/>
                  </a:cxn>
                  <a:cxn ang="0">
                    <a:pos x="331" y="517"/>
                  </a:cxn>
                  <a:cxn ang="0">
                    <a:pos x="263" y="448"/>
                  </a:cxn>
                  <a:cxn ang="0">
                    <a:pos x="265" y="473"/>
                  </a:cxn>
                  <a:cxn ang="0">
                    <a:pos x="301" y="505"/>
                  </a:cxn>
                  <a:cxn ang="0">
                    <a:pos x="303" y="534"/>
                  </a:cxn>
                  <a:cxn ang="0">
                    <a:pos x="291" y="530"/>
                  </a:cxn>
                  <a:cxn ang="0">
                    <a:pos x="243" y="491"/>
                  </a:cxn>
                  <a:cxn ang="0">
                    <a:pos x="163" y="473"/>
                  </a:cxn>
                  <a:cxn ang="0">
                    <a:pos x="105" y="534"/>
                  </a:cxn>
                  <a:cxn ang="0">
                    <a:pos x="35" y="564"/>
                  </a:cxn>
                  <a:cxn ang="0">
                    <a:pos x="9" y="496"/>
                  </a:cxn>
                  <a:cxn ang="0">
                    <a:pos x="93" y="473"/>
                  </a:cxn>
                  <a:cxn ang="0">
                    <a:pos x="80" y="415"/>
                  </a:cxn>
                  <a:cxn ang="0">
                    <a:pos x="90" y="393"/>
                  </a:cxn>
                  <a:cxn ang="0">
                    <a:pos x="135" y="361"/>
                  </a:cxn>
                  <a:cxn ang="0">
                    <a:pos x="199" y="320"/>
                  </a:cxn>
                  <a:cxn ang="0">
                    <a:pos x="224" y="262"/>
                  </a:cxn>
                  <a:cxn ang="0">
                    <a:pos x="227" y="307"/>
                  </a:cxn>
                  <a:cxn ang="0">
                    <a:pos x="273" y="313"/>
                  </a:cxn>
                  <a:cxn ang="0">
                    <a:pos x="336" y="298"/>
                  </a:cxn>
                  <a:cxn ang="0">
                    <a:pos x="386" y="256"/>
                  </a:cxn>
                  <a:cxn ang="0">
                    <a:pos x="431" y="196"/>
                  </a:cxn>
                  <a:cxn ang="0">
                    <a:pos x="355" y="185"/>
                  </a:cxn>
                  <a:cxn ang="0">
                    <a:pos x="398" y="112"/>
                  </a:cxn>
                  <a:cxn ang="0">
                    <a:pos x="301" y="184"/>
                  </a:cxn>
                  <a:cxn ang="0">
                    <a:pos x="296" y="245"/>
                  </a:cxn>
                  <a:cxn ang="0">
                    <a:pos x="256" y="289"/>
                  </a:cxn>
                  <a:cxn ang="0">
                    <a:pos x="231" y="222"/>
                  </a:cxn>
                  <a:cxn ang="0">
                    <a:pos x="177" y="220"/>
                  </a:cxn>
                  <a:cxn ang="0">
                    <a:pos x="182" y="166"/>
                  </a:cxn>
                  <a:cxn ang="0">
                    <a:pos x="249" y="103"/>
                  </a:cxn>
                  <a:cxn ang="0">
                    <a:pos x="305" y="48"/>
                  </a:cxn>
                  <a:cxn ang="0">
                    <a:pos x="335" y="24"/>
                  </a:cxn>
                  <a:cxn ang="0">
                    <a:pos x="371" y="4"/>
                  </a:cxn>
                  <a:cxn ang="0">
                    <a:pos x="409" y="6"/>
                  </a:cxn>
                </a:cxnLst>
                <a:rect l="0" t="0" r="r" b="b"/>
                <a:pathLst>
                  <a:path w="848" h="574">
                    <a:moveTo>
                      <a:pt x="288" y="39"/>
                    </a:moveTo>
                    <a:lnTo>
                      <a:pt x="290" y="42"/>
                    </a:lnTo>
                    <a:lnTo>
                      <a:pt x="290" y="47"/>
                    </a:lnTo>
                    <a:lnTo>
                      <a:pt x="293" y="47"/>
                    </a:lnTo>
                    <a:lnTo>
                      <a:pt x="296" y="48"/>
                    </a:lnTo>
                    <a:lnTo>
                      <a:pt x="297" y="49"/>
                    </a:lnTo>
                    <a:lnTo>
                      <a:pt x="288" y="52"/>
                    </a:lnTo>
                    <a:lnTo>
                      <a:pt x="281" y="56"/>
                    </a:lnTo>
                    <a:lnTo>
                      <a:pt x="273" y="57"/>
                    </a:lnTo>
                    <a:lnTo>
                      <a:pt x="275" y="54"/>
                    </a:lnTo>
                    <a:lnTo>
                      <a:pt x="280" y="52"/>
                    </a:lnTo>
                    <a:lnTo>
                      <a:pt x="281" y="51"/>
                    </a:lnTo>
                    <a:lnTo>
                      <a:pt x="278" y="51"/>
                    </a:lnTo>
                    <a:lnTo>
                      <a:pt x="277" y="49"/>
                    </a:lnTo>
                    <a:lnTo>
                      <a:pt x="275" y="49"/>
                    </a:lnTo>
                    <a:lnTo>
                      <a:pt x="277" y="44"/>
                    </a:lnTo>
                    <a:lnTo>
                      <a:pt x="278" y="43"/>
                    </a:lnTo>
                    <a:lnTo>
                      <a:pt x="283" y="43"/>
                    </a:lnTo>
                    <a:lnTo>
                      <a:pt x="285" y="44"/>
                    </a:lnTo>
                    <a:lnTo>
                      <a:pt x="287" y="42"/>
                    </a:lnTo>
                    <a:lnTo>
                      <a:pt x="288" y="39"/>
                    </a:lnTo>
                    <a:close/>
                    <a:moveTo>
                      <a:pt x="429" y="0"/>
                    </a:moveTo>
                    <a:lnTo>
                      <a:pt x="429" y="8"/>
                    </a:lnTo>
                    <a:lnTo>
                      <a:pt x="430" y="9"/>
                    </a:lnTo>
                    <a:lnTo>
                      <a:pt x="433" y="9"/>
                    </a:lnTo>
                    <a:lnTo>
                      <a:pt x="434" y="6"/>
                    </a:lnTo>
                    <a:lnTo>
                      <a:pt x="435" y="5"/>
                    </a:lnTo>
                    <a:lnTo>
                      <a:pt x="436" y="3"/>
                    </a:lnTo>
                    <a:lnTo>
                      <a:pt x="440" y="3"/>
                    </a:lnTo>
                    <a:lnTo>
                      <a:pt x="445" y="5"/>
                    </a:lnTo>
                    <a:lnTo>
                      <a:pt x="448" y="8"/>
                    </a:lnTo>
                    <a:lnTo>
                      <a:pt x="451" y="9"/>
                    </a:lnTo>
                    <a:lnTo>
                      <a:pt x="453" y="10"/>
                    </a:lnTo>
                    <a:lnTo>
                      <a:pt x="451" y="14"/>
                    </a:lnTo>
                    <a:lnTo>
                      <a:pt x="444" y="18"/>
                    </a:lnTo>
                    <a:lnTo>
                      <a:pt x="441" y="18"/>
                    </a:lnTo>
                    <a:lnTo>
                      <a:pt x="436" y="19"/>
                    </a:lnTo>
                    <a:lnTo>
                      <a:pt x="439" y="22"/>
                    </a:lnTo>
                    <a:lnTo>
                      <a:pt x="441" y="23"/>
                    </a:lnTo>
                    <a:lnTo>
                      <a:pt x="444" y="25"/>
                    </a:lnTo>
                    <a:lnTo>
                      <a:pt x="446" y="27"/>
                    </a:lnTo>
                    <a:lnTo>
                      <a:pt x="450" y="27"/>
                    </a:lnTo>
                    <a:lnTo>
                      <a:pt x="453" y="28"/>
                    </a:lnTo>
                    <a:lnTo>
                      <a:pt x="468" y="28"/>
                    </a:lnTo>
                    <a:lnTo>
                      <a:pt x="477" y="29"/>
                    </a:lnTo>
                    <a:lnTo>
                      <a:pt x="489" y="34"/>
                    </a:lnTo>
                    <a:lnTo>
                      <a:pt x="534" y="53"/>
                    </a:lnTo>
                    <a:lnTo>
                      <a:pt x="546" y="57"/>
                    </a:lnTo>
                    <a:lnTo>
                      <a:pt x="564" y="64"/>
                    </a:lnTo>
                    <a:lnTo>
                      <a:pt x="576" y="72"/>
                    </a:lnTo>
                    <a:lnTo>
                      <a:pt x="582" y="79"/>
                    </a:lnTo>
                    <a:lnTo>
                      <a:pt x="582" y="86"/>
                    </a:lnTo>
                    <a:lnTo>
                      <a:pt x="578" y="92"/>
                    </a:lnTo>
                    <a:lnTo>
                      <a:pt x="572" y="97"/>
                    </a:lnTo>
                    <a:lnTo>
                      <a:pt x="563" y="101"/>
                    </a:lnTo>
                    <a:lnTo>
                      <a:pt x="556" y="102"/>
                    </a:lnTo>
                    <a:lnTo>
                      <a:pt x="547" y="101"/>
                    </a:lnTo>
                    <a:lnTo>
                      <a:pt x="532" y="98"/>
                    </a:lnTo>
                    <a:lnTo>
                      <a:pt x="518" y="97"/>
                    </a:lnTo>
                    <a:lnTo>
                      <a:pt x="503" y="97"/>
                    </a:lnTo>
                    <a:lnTo>
                      <a:pt x="505" y="103"/>
                    </a:lnTo>
                    <a:lnTo>
                      <a:pt x="508" y="112"/>
                    </a:lnTo>
                    <a:lnTo>
                      <a:pt x="515" y="127"/>
                    </a:lnTo>
                    <a:lnTo>
                      <a:pt x="522" y="134"/>
                    </a:lnTo>
                    <a:lnTo>
                      <a:pt x="531" y="136"/>
                    </a:lnTo>
                    <a:lnTo>
                      <a:pt x="531" y="120"/>
                    </a:lnTo>
                    <a:lnTo>
                      <a:pt x="544" y="125"/>
                    </a:lnTo>
                    <a:lnTo>
                      <a:pt x="556" y="126"/>
                    </a:lnTo>
                    <a:lnTo>
                      <a:pt x="563" y="123"/>
                    </a:lnTo>
                    <a:lnTo>
                      <a:pt x="568" y="120"/>
                    </a:lnTo>
                    <a:lnTo>
                      <a:pt x="576" y="110"/>
                    </a:lnTo>
                    <a:lnTo>
                      <a:pt x="578" y="103"/>
                    </a:lnTo>
                    <a:lnTo>
                      <a:pt x="581" y="100"/>
                    </a:lnTo>
                    <a:lnTo>
                      <a:pt x="584" y="97"/>
                    </a:lnTo>
                    <a:lnTo>
                      <a:pt x="591" y="96"/>
                    </a:lnTo>
                    <a:lnTo>
                      <a:pt x="597" y="97"/>
                    </a:lnTo>
                    <a:lnTo>
                      <a:pt x="611" y="97"/>
                    </a:lnTo>
                    <a:lnTo>
                      <a:pt x="615" y="95"/>
                    </a:lnTo>
                    <a:lnTo>
                      <a:pt x="616" y="90"/>
                    </a:lnTo>
                    <a:lnTo>
                      <a:pt x="616" y="86"/>
                    </a:lnTo>
                    <a:lnTo>
                      <a:pt x="615" y="83"/>
                    </a:lnTo>
                    <a:lnTo>
                      <a:pt x="612" y="81"/>
                    </a:lnTo>
                    <a:lnTo>
                      <a:pt x="611" y="78"/>
                    </a:lnTo>
                    <a:lnTo>
                      <a:pt x="611" y="77"/>
                    </a:lnTo>
                    <a:lnTo>
                      <a:pt x="617" y="61"/>
                    </a:lnTo>
                    <a:lnTo>
                      <a:pt x="622" y="52"/>
                    </a:lnTo>
                    <a:lnTo>
                      <a:pt x="627" y="48"/>
                    </a:lnTo>
                    <a:lnTo>
                      <a:pt x="630" y="49"/>
                    </a:lnTo>
                    <a:lnTo>
                      <a:pt x="632" y="54"/>
                    </a:lnTo>
                    <a:lnTo>
                      <a:pt x="633" y="61"/>
                    </a:lnTo>
                    <a:lnTo>
                      <a:pt x="632" y="68"/>
                    </a:lnTo>
                    <a:lnTo>
                      <a:pt x="631" y="74"/>
                    </a:lnTo>
                    <a:lnTo>
                      <a:pt x="631" y="79"/>
                    </a:lnTo>
                    <a:lnTo>
                      <a:pt x="638" y="83"/>
                    </a:lnTo>
                    <a:lnTo>
                      <a:pt x="641" y="83"/>
                    </a:lnTo>
                    <a:lnTo>
                      <a:pt x="647" y="82"/>
                    </a:lnTo>
                    <a:lnTo>
                      <a:pt x="657" y="77"/>
                    </a:lnTo>
                    <a:lnTo>
                      <a:pt x="667" y="69"/>
                    </a:lnTo>
                    <a:lnTo>
                      <a:pt x="680" y="62"/>
                    </a:lnTo>
                    <a:lnTo>
                      <a:pt x="692" y="56"/>
                    </a:lnTo>
                    <a:lnTo>
                      <a:pt x="704" y="49"/>
                    </a:lnTo>
                    <a:lnTo>
                      <a:pt x="714" y="45"/>
                    </a:lnTo>
                    <a:lnTo>
                      <a:pt x="721" y="47"/>
                    </a:lnTo>
                    <a:lnTo>
                      <a:pt x="726" y="52"/>
                    </a:lnTo>
                    <a:lnTo>
                      <a:pt x="731" y="54"/>
                    </a:lnTo>
                    <a:lnTo>
                      <a:pt x="736" y="54"/>
                    </a:lnTo>
                    <a:lnTo>
                      <a:pt x="740" y="56"/>
                    </a:lnTo>
                    <a:lnTo>
                      <a:pt x="745" y="54"/>
                    </a:lnTo>
                    <a:lnTo>
                      <a:pt x="749" y="54"/>
                    </a:lnTo>
                    <a:lnTo>
                      <a:pt x="750" y="53"/>
                    </a:lnTo>
                    <a:lnTo>
                      <a:pt x="756" y="53"/>
                    </a:lnTo>
                    <a:lnTo>
                      <a:pt x="758" y="54"/>
                    </a:lnTo>
                    <a:lnTo>
                      <a:pt x="760" y="54"/>
                    </a:lnTo>
                    <a:lnTo>
                      <a:pt x="763" y="49"/>
                    </a:lnTo>
                    <a:lnTo>
                      <a:pt x="769" y="48"/>
                    </a:lnTo>
                    <a:lnTo>
                      <a:pt x="774" y="45"/>
                    </a:lnTo>
                    <a:lnTo>
                      <a:pt x="779" y="44"/>
                    </a:lnTo>
                    <a:lnTo>
                      <a:pt x="781" y="49"/>
                    </a:lnTo>
                    <a:lnTo>
                      <a:pt x="779" y="52"/>
                    </a:lnTo>
                    <a:lnTo>
                      <a:pt x="778" y="54"/>
                    </a:lnTo>
                    <a:lnTo>
                      <a:pt x="778" y="57"/>
                    </a:lnTo>
                    <a:lnTo>
                      <a:pt x="780" y="59"/>
                    </a:lnTo>
                    <a:lnTo>
                      <a:pt x="783" y="61"/>
                    </a:lnTo>
                    <a:lnTo>
                      <a:pt x="785" y="59"/>
                    </a:lnTo>
                    <a:lnTo>
                      <a:pt x="788" y="57"/>
                    </a:lnTo>
                    <a:lnTo>
                      <a:pt x="788" y="54"/>
                    </a:lnTo>
                    <a:lnTo>
                      <a:pt x="786" y="53"/>
                    </a:lnTo>
                    <a:lnTo>
                      <a:pt x="786" y="51"/>
                    </a:lnTo>
                    <a:lnTo>
                      <a:pt x="791" y="49"/>
                    </a:lnTo>
                    <a:lnTo>
                      <a:pt x="794" y="51"/>
                    </a:lnTo>
                    <a:lnTo>
                      <a:pt x="795" y="52"/>
                    </a:lnTo>
                    <a:lnTo>
                      <a:pt x="798" y="53"/>
                    </a:lnTo>
                    <a:lnTo>
                      <a:pt x="802" y="53"/>
                    </a:lnTo>
                    <a:lnTo>
                      <a:pt x="803" y="52"/>
                    </a:lnTo>
                    <a:lnTo>
                      <a:pt x="805" y="44"/>
                    </a:lnTo>
                    <a:lnTo>
                      <a:pt x="805" y="37"/>
                    </a:lnTo>
                    <a:lnTo>
                      <a:pt x="803" y="32"/>
                    </a:lnTo>
                    <a:lnTo>
                      <a:pt x="803" y="29"/>
                    </a:lnTo>
                    <a:lnTo>
                      <a:pt x="805" y="27"/>
                    </a:lnTo>
                    <a:lnTo>
                      <a:pt x="812" y="25"/>
                    </a:lnTo>
                    <a:lnTo>
                      <a:pt x="820" y="25"/>
                    </a:lnTo>
                    <a:lnTo>
                      <a:pt x="834" y="28"/>
                    </a:lnTo>
                    <a:lnTo>
                      <a:pt x="835" y="30"/>
                    </a:lnTo>
                    <a:lnTo>
                      <a:pt x="837" y="35"/>
                    </a:lnTo>
                    <a:lnTo>
                      <a:pt x="835" y="42"/>
                    </a:lnTo>
                    <a:lnTo>
                      <a:pt x="838" y="47"/>
                    </a:lnTo>
                    <a:lnTo>
                      <a:pt x="842" y="52"/>
                    </a:lnTo>
                    <a:lnTo>
                      <a:pt x="840" y="59"/>
                    </a:lnTo>
                    <a:lnTo>
                      <a:pt x="838" y="62"/>
                    </a:lnTo>
                    <a:lnTo>
                      <a:pt x="838" y="68"/>
                    </a:lnTo>
                    <a:lnTo>
                      <a:pt x="842" y="72"/>
                    </a:lnTo>
                    <a:lnTo>
                      <a:pt x="848" y="72"/>
                    </a:lnTo>
                    <a:lnTo>
                      <a:pt x="848" y="82"/>
                    </a:lnTo>
                    <a:lnTo>
                      <a:pt x="847" y="88"/>
                    </a:lnTo>
                    <a:lnTo>
                      <a:pt x="844" y="88"/>
                    </a:lnTo>
                    <a:lnTo>
                      <a:pt x="842" y="90"/>
                    </a:lnTo>
                    <a:lnTo>
                      <a:pt x="842" y="93"/>
                    </a:lnTo>
                    <a:lnTo>
                      <a:pt x="839" y="98"/>
                    </a:lnTo>
                    <a:lnTo>
                      <a:pt x="833" y="102"/>
                    </a:lnTo>
                    <a:lnTo>
                      <a:pt x="828" y="103"/>
                    </a:lnTo>
                    <a:lnTo>
                      <a:pt x="823" y="111"/>
                    </a:lnTo>
                    <a:lnTo>
                      <a:pt x="820" y="120"/>
                    </a:lnTo>
                    <a:lnTo>
                      <a:pt x="810" y="128"/>
                    </a:lnTo>
                    <a:lnTo>
                      <a:pt x="802" y="135"/>
                    </a:lnTo>
                    <a:lnTo>
                      <a:pt x="797" y="144"/>
                    </a:lnTo>
                    <a:lnTo>
                      <a:pt x="791" y="147"/>
                    </a:lnTo>
                    <a:lnTo>
                      <a:pt x="786" y="147"/>
                    </a:lnTo>
                    <a:lnTo>
                      <a:pt x="783" y="149"/>
                    </a:lnTo>
                    <a:lnTo>
                      <a:pt x="781" y="152"/>
                    </a:lnTo>
                    <a:lnTo>
                      <a:pt x="783" y="157"/>
                    </a:lnTo>
                    <a:lnTo>
                      <a:pt x="780" y="164"/>
                    </a:lnTo>
                    <a:lnTo>
                      <a:pt x="779" y="170"/>
                    </a:lnTo>
                    <a:lnTo>
                      <a:pt x="776" y="176"/>
                    </a:lnTo>
                    <a:lnTo>
                      <a:pt x="778" y="186"/>
                    </a:lnTo>
                    <a:lnTo>
                      <a:pt x="773" y="199"/>
                    </a:lnTo>
                    <a:lnTo>
                      <a:pt x="773" y="201"/>
                    </a:lnTo>
                    <a:lnTo>
                      <a:pt x="774" y="201"/>
                    </a:lnTo>
                    <a:lnTo>
                      <a:pt x="775" y="199"/>
                    </a:lnTo>
                    <a:lnTo>
                      <a:pt x="776" y="204"/>
                    </a:lnTo>
                    <a:lnTo>
                      <a:pt x="775" y="212"/>
                    </a:lnTo>
                    <a:lnTo>
                      <a:pt x="775" y="213"/>
                    </a:lnTo>
                    <a:lnTo>
                      <a:pt x="776" y="220"/>
                    </a:lnTo>
                    <a:lnTo>
                      <a:pt x="776" y="224"/>
                    </a:lnTo>
                    <a:lnTo>
                      <a:pt x="778" y="229"/>
                    </a:lnTo>
                    <a:lnTo>
                      <a:pt x="776" y="233"/>
                    </a:lnTo>
                    <a:lnTo>
                      <a:pt x="773" y="232"/>
                    </a:lnTo>
                    <a:lnTo>
                      <a:pt x="773" y="237"/>
                    </a:lnTo>
                    <a:lnTo>
                      <a:pt x="776" y="242"/>
                    </a:lnTo>
                    <a:lnTo>
                      <a:pt x="778" y="249"/>
                    </a:lnTo>
                    <a:lnTo>
                      <a:pt x="773" y="259"/>
                    </a:lnTo>
                    <a:lnTo>
                      <a:pt x="769" y="262"/>
                    </a:lnTo>
                    <a:lnTo>
                      <a:pt x="766" y="263"/>
                    </a:lnTo>
                    <a:lnTo>
                      <a:pt x="769" y="268"/>
                    </a:lnTo>
                    <a:lnTo>
                      <a:pt x="766" y="271"/>
                    </a:lnTo>
                    <a:lnTo>
                      <a:pt x="769" y="274"/>
                    </a:lnTo>
                    <a:lnTo>
                      <a:pt x="775" y="281"/>
                    </a:lnTo>
                    <a:lnTo>
                      <a:pt x="778" y="288"/>
                    </a:lnTo>
                    <a:lnTo>
                      <a:pt x="776" y="293"/>
                    </a:lnTo>
                    <a:lnTo>
                      <a:pt x="771" y="301"/>
                    </a:lnTo>
                    <a:lnTo>
                      <a:pt x="765" y="306"/>
                    </a:lnTo>
                    <a:lnTo>
                      <a:pt x="761" y="317"/>
                    </a:lnTo>
                    <a:lnTo>
                      <a:pt x="758" y="325"/>
                    </a:lnTo>
                    <a:lnTo>
                      <a:pt x="758" y="332"/>
                    </a:lnTo>
                    <a:lnTo>
                      <a:pt x="761" y="339"/>
                    </a:lnTo>
                    <a:lnTo>
                      <a:pt x="768" y="340"/>
                    </a:lnTo>
                    <a:lnTo>
                      <a:pt x="771" y="339"/>
                    </a:lnTo>
                    <a:lnTo>
                      <a:pt x="776" y="340"/>
                    </a:lnTo>
                    <a:lnTo>
                      <a:pt x="776" y="347"/>
                    </a:lnTo>
                    <a:lnTo>
                      <a:pt x="775" y="354"/>
                    </a:lnTo>
                    <a:lnTo>
                      <a:pt x="771" y="356"/>
                    </a:lnTo>
                    <a:lnTo>
                      <a:pt x="764" y="356"/>
                    </a:lnTo>
                    <a:lnTo>
                      <a:pt x="759" y="352"/>
                    </a:lnTo>
                    <a:lnTo>
                      <a:pt x="755" y="355"/>
                    </a:lnTo>
                    <a:lnTo>
                      <a:pt x="758" y="362"/>
                    </a:lnTo>
                    <a:lnTo>
                      <a:pt x="761" y="369"/>
                    </a:lnTo>
                    <a:lnTo>
                      <a:pt x="770" y="371"/>
                    </a:lnTo>
                    <a:lnTo>
                      <a:pt x="774" y="367"/>
                    </a:lnTo>
                    <a:lnTo>
                      <a:pt x="781" y="364"/>
                    </a:lnTo>
                    <a:lnTo>
                      <a:pt x="784" y="365"/>
                    </a:lnTo>
                    <a:lnTo>
                      <a:pt x="783" y="367"/>
                    </a:lnTo>
                    <a:lnTo>
                      <a:pt x="781" y="375"/>
                    </a:lnTo>
                    <a:lnTo>
                      <a:pt x="776" y="380"/>
                    </a:lnTo>
                    <a:lnTo>
                      <a:pt x="773" y="386"/>
                    </a:lnTo>
                    <a:lnTo>
                      <a:pt x="771" y="390"/>
                    </a:lnTo>
                    <a:lnTo>
                      <a:pt x="773" y="395"/>
                    </a:lnTo>
                    <a:lnTo>
                      <a:pt x="775" y="404"/>
                    </a:lnTo>
                    <a:lnTo>
                      <a:pt x="775" y="408"/>
                    </a:lnTo>
                    <a:lnTo>
                      <a:pt x="779" y="406"/>
                    </a:lnTo>
                    <a:lnTo>
                      <a:pt x="785" y="406"/>
                    </a:lnTo>
                    <a:lnTo>
                      <a:pt x="786" y="409"/>
                    </a:lnTo>
                    <a:lnTo>
                      <a:pt x="788" y="414"/>
                    </a:lnTo>
                    <a:lnTo>
                      <a:pt x="788" y="415"/>
                    </a:lnTo>
                    <a:lnTo>
                      <a:pt x="791" y="417"/>
                    </a:lnTo>
                    <a:lnTo>
                      <a:pt x="791" y="419"/>
                    </a:lnTo>
                    <a:lnTo>
                      <a:pt x="793" y="419"/>
                    </a:lnTo>
                    <a:lnTo>
                      <a:pt x="797" y="420"/>
                    </a:lnTo>
                    <a:lnTo>
                      <a:pt x="797" y="422"/>
                    </a:lnTo>
                    <a:lnTo>
                      <a:pt x="798" y="423"/>
                    </a:lnTo>
                    <a:lnTo>
                      <a:pt x="804" y="423"/>
                    </a:lnTo>
                    <a:lnTo>
                      <a:pt x="804" y="424"/>
                    </a:lnTo>
                    <a:lnTo>
                      <a:pt x="805" y="425"/>
                    </a:lnTo>
                    <a:lnTo>
                      <a:pt x="804" y="427"/>
                    </a:lnTo>
                    <a:lnTo>
                      <a:pt x="803" y="434"/>
                    </a:lnTo>
                    <a:lnTo>
                      <a:pt x="799" y="434"/>
                    </a:lnTo>
                    <a:lnTo>
                      <a:pt x="798" y="435"/>
                    </a:lnTo>
                    <a:lnTo>
                      <a:pt x="795" y="437"/>
                    </a:lnTo>
                    <a:lnTo>
                      <a:pt x="791" y="435"/>
                    </a:lnTo>
                    <a:lnTo>
                      <a:pt x="789" y="433"/>
                    </a:lnTo>
                    <a:lnTo>
                      <a:pt x="788" y="434"/>
                    </a:lnTo>
                    <a:lnTo>
                      <a:pt x="786" y="437"/>
                    </a:lnTo>
                    <a:lnTo>
                      <a:pt x="785" y="438"/>
                    </a:lnTo>
                    <a:lnTo>
                      <a:pt x="781" y="438"/>
                    </a:lnTo>
                    <a:lnTo>
                      <a:pt x="781" y="437"/>
                    </a:lnTo>
                    <a:lnTo>
                      <a:pt x="779" y="435"/>
                    </a:lnTo>
                    <a:lnTo>
                      <a:pt x="775" y="435"/>
                    </a:lnTo>
                    <a:lnTo>
                      <a:pt x="774" y="434"/>
                    </a:lnTo>
                    <a:lnTo>
                      <a:pt x="773" y="434"/>
                    </a:lnTo>
                    <a:lnTo>
                      <a:pt x="773" y="430"/>
                    </a:lnTo>
                    <a:lnTo>
                      <a:pt x="771" y="429"/>
                    </a:lnTo>
                    <a:lnTo>
                      <a:pt x="769" y="428"/>
                    </a:lnTo>
                    <a:lnTo>
                      <a:pt x="768" y="429"/>
                    </a:lnTo>
                    <a:lnTo>
                      <a:pt x="765" y="429"/>
                    </a:lnTo>
                    <a:lnTo>
                      <a:pt x="764" y="430"/>
                    </a:lnTo>
                    <a:lnTo>
                      <a:pt x="761" y="432"/>
                    </a:lnTo>
                    <a:lnTo>
                      <a:pt x="759" y="430"/>
                    </a:lnTo>
                    <a:lnTo>
                      <a:pt x="758" y="429"/>
                    </a:lnTo>
                    <a:lnTo>
                      <a:pt x="756" y="430"/>
                    </a:lnTo>
                    <a:lnTo>
                      <a:pt x="755" y="429"/>
                    </a:lnTo>
                    <a:lnTo>
                      <a:pt x="754" y="429"/>
                    </a:lnTo>
                    <a:lnTo>
                      <a:pt x="753" y="430"/>
                    </a:lnTo>
                    <a:lnTo>
                      <a:pt x="750" y="430"/>
                    </a:lnTo>
                    <a:lnTo>
                      <a:pt x="748" y="433"/>
                    </a:lnTo>
                    <a:lnTo>
                      <a:pt x="748" y="434"/>
                    </a:lnTo>
                    <a:lnTo>
                      <a:pt x="744" y="437"/>
                    </a:lnTo>
                    <a:lnTo>
                      <a:pt x="743" y="437"/>
                    </a:lnTo>
                    <a:lnTo>
                      <a:pt x="740" y="435"/>
                    </a:lnTo>
                    <a:lnTo>
                      <a:pt x="736" y="434"/>
                    </a:lnTo>
                    <a:lnTo>
                      <a:pt x="735" y="433"/>
                    </a:lnTo>
                    <a:lnTo>
                      <a:pt x="735" y="432"/>
                    </a:lnTo>
                    <a:lnTo>
                      <a:pt x="734" y="432"/>
                    </a:lnTo>
                    <a:lnTo>
                      <a:pt x="734" y="429"/>
                    </a:lnTo>
                    <a:lnTo>
                      <a:pt x="731" y="430"/>
                    </a:lnTo>
                    <a:lnTo>
                      <a:pt x="731" y="437"/>
                    </a:lnTo>
                    <a:lnTo>
                      <a:pt x="730" y="433"/>
                    </a:lnTo>
                    <a:lnTo>
                      <a:pt x="728" y="430"/>
                    </a:lnTo>
                    <a:lnTo>
                      <a:pt x="726" y="428"/>
                    </a:lnTo>
                    <a:lnTo>
                      <a:pt x="724" y="425"/>
                    </a:lnTo>
                    <a:lnTo>
                      <a:pt x="721" y="424"/>
                    </a:lnTo>
                    <a:lnTo>
                      <a:pt x="721" y="423"/>
                    </a:lnTo>
                    <a:lnTo>
                      <a:pt x="719" y="420"/>
                    </a:lnTo>
                    <a:lnTo>
                      <a:pt x="716" y="420"/>
                    </a:lnTo>
                    <a:lnTo>
                      <a:pt x="715" y="422"/>
                    </a:lnTo>
                    <a:lnTo>
                      <a:pt x="714" y="420"/>
                    </a:lnTo>
                    <a:lnTo>
                      <a:pt x="710" y="420"/>
                    </a:lnTo>
                    <a:lnTo>
                      <a:pt x="707" y="419"/>
                    </a:lnTo>
                    <a:lnTo>
                      <a:pt x="707" y="418"/>
                    </a:lnTo>
                    <a:lnTo>
                      <a:pt x="702" y="418"/>
                    </a:lnTo>
                    <a:lnTo>
                      <a:pt x="702" y="419"/>
                    </a:lnTo>
                    <a:lnTo>
                      <a:pt x="690" y="419"/>
                    </a:lnTo>
                    <a:lnTo>
                      <a:pt x="689" y="420"/>
                    </a:lnTo>
                    <a:lnTo>
                      <a:pt x="687" y="420"/>
                    </a:lnTo>
                    <a:lnTo>
                      <a:pt x="685" y="422"/>
                    </a:lnTo>
                    <a:lnTo>
                      <a:pt x="679" y="424"/>
                    </a:lnTo>
                    <a:lnTo>
                      <a:pt x="671" y="427"/>
                    </a:lnTo>
                    <a:lnTo>
                      <a:pt x="670" y="427"/>
                    </a:lnTo>
                    <a:lnTo>
                      <a:pt x="669" y="428"/>
                    </a:lnTo>
                    <a:lnTo>
                      <a:pt x="665" y="429"/>
                    </a:lnTo>
                    <a:lnTo>
                      <a:pt x="657" y="433"/>
                    </a:lnTo>
                    <a:lnTo>
                      <a:pt x="656" y="433"/>
                    </a:lnTo>
                    <a:lnTo>
                      <a:pt x="655" y="434"/>
                    </a:lnTo>
                    <a:lnTo>
                      <a:pt x="653" y="437"/>
                    </a:lnTo>
                    <a:lnTo>
                      <a:pt x="651" y="440"/>
                    </a:lnTo>
                    <a:lnTo>
                      <a:pt x="650" y="444"/>
                    </a:lnTo>
                    <a:lnTo>
                      <a:pt x="647" y="447"/>
                    </a:lnTo>
                    <a:lnTo>
                      <a:pt x="646" y="450"/>
                    </a:lnTo>
                    <a:lnTo>
                      <a:pt x="646" y="452"/>
                    </a:lnTo>
                    <a:lnTo>
                      <a:pt x="647" y="454"/>
                    </a:lnTo>
                    <a:lnTo>
                      <a:pt x="648" y="458"/>
                    </a:lnTo>
                    <a:lnTo>
                      <a:pt x="651" y="461"/>
                    </a:lnTo>
                    <a:lnTo>
                      <a:pt x="655" y="468"/>
                    </a:lnTo>
                    <a:lnTo>
                      <a:pt x="657" y="477"/>
                    </a:lnTo>
                    <a:lnTo>
                      <a:pt x="661" y="488"/>
                    </a:lnTo>
                    <a:lnTo>
                      <a:pt x="669" y="498"/>
                    </a:lnTo>
                    <a:lnTo>
                      <a:pt x="676" y="507"/>
                    </a:lnTo>
                    <a:lnTo>
                      <a:pt x="682" y="512"/>
                    </a:lnTo>
                    <a:lnTo>
                      <a:pt x="677" y="517"/>
                    </a:lnTo>
                    <a:lnTo>
                      <a:pt x="675" y="525"/>
                    </a:lnTo>
                    <a:lnTo>
                      <a:pt x="671" y="532"/>
                    </a:lnTo>
                    <a:lnTo>
                      <a:pt x="666" y="531"/>
                    </a:lnTo>
                    <a:lnTo>
                      <a:pt x="666" y="528"/>
                    </a:lnTo>
                    <a:lnTo>
                      <a:pt x="665" y="527"/>
                    </a:lnTo>
                    <a:lnTo>
                      <a:pt x="664" y="525"/>
                    </a:lnTo>
                    <a:lnTo>
                      <a:pt x="664" y="523"/>
                    </a:lnTo>
                    <a:lnTo>
                      <a:pt x="662" y="521"/>
                    </a:lnTo>
                    <a:lnTo>
                      <a:pt x="660" y="521"/>
                    </a:lnTo>
                    <a:lnTo>
                      <a:pt x="658" y="522"/>
                    </a:lnTo>
                    <a:lnTo>
                      <a:pt x="657" y="522"/>
                    </a:lnTo>
                    <a:lnTo>
                      <a:pt x="655" y="523"/>
                    </a:lnTo>
                    <a:lnTo>
                      <a:pt x="650" y="528"/>
                    </a:lnTo>
                    <a:lnTo>
                      <a:pt x="648" y="531"/>
                    </a:lnTo>
                    <a:lnTo>
                      <a:pt x="646" y="532"/>
                    </a:lnTo>
                    <a:lnTo>
                      <a:pt x="642" y="532"/>
                    </a:lnTo>
                    <a:lnTo>
                      <a:pt x="636" y="530"/>
                    </a:lnTo>
                    <a:lnTo>
                      <a:pt x="631" y="526"/>
                    </a:lnTo>
                    <a:lnTo>
                      <a:pt x="627" y="521"/>
                    </a:lnTo>
                    <a:lnTo>
                      <a:pt x="622" y="517"/>
                    </a:lnTo>
                    <a:lnTo>
                      <a:pt x="621" y="517"/>
                    </a:lnTo>
                    <a:lnTo>
                      <a:pt x="620" y="516"/>
                    </a:lnTo>
                    <a:lnTo>
                      <a:pt x="615" y="513"/>
                    </a:lnTo>
                    <a:lnTo>
                      <a:pt x="612" y="511"/>
                    </a:lnTo>
                    <a:lnTo>
                      <a:pt x="611" y="507"/>
                    </a:lnTo>
                    <a:lnTo>
                      <a:pt x="608" y="502"/>
                    </a:lnTo>
                    <a:lnTo>
                      <a:pt x="608" y="500"/>
                    </a:lnTo>
                    <a:lnTo>
                      <a:pt x="606" y="497"/>
                    </a:lnTo>
                    <a:lnTo>
                      <a:pt x="601" y="495"/>
                    </a:lnTo>
                    <a:lnTo>
                      <a:pt x="592" y="495"/>
                    </a:lnTo>
                    <a:lnTo>
                      <a:pt x="587" y="497"/>
                    </a:lnTo>
                    <a:lnTo>
                      <a:pt x="586" y="497"/>
                    </a:lnTo>
                    <a:lnTo>
                      <a:pt x="583" y="487"/>
                    </a:lnTo>
                    <a:lnTo>
                      <a:pt x="578" y="478"/>
                    </a:lnTo>
                    <a:lnTo>
                      <a:pt x="571" y="472"/>
                    </a:lnTo>
                    <a:lnTo>
                      <a:pt x="562" y="467"/>
                    </a:lnTo>
                    <a:lnTo>
                      <a:pt x="552" y="463"/>
                    </a:lnTo>
                    <a:lnTo>
                      <a:pt x="542" y="458"/>
                    </a:lnTo>
                    <a:lnTo>
                      <a:pt x="534" y="452"/>
                    </a:lnTo>
                    <a:lnTo>
                      <a:pt x="529" y="444"/>
                    </a:lnTo>
                    <a:lnTo>
                      <a:pt x="536" y="442"/>
                    </a:lnTo>
                    <a:lnTo>
                      <a:pt x="539" y="440"/>
                    </a:lnTo>
                    <a:lnTo>
                      <a:pt x="543" y="438"/>
                    </a:lnTo>
                    <a:lnTo>
                      <a:pt x="544" y="435"/>
                    </a:lnTo>
                    <a:lnTo>
                      <a:pt x="544" y="432"/>
                    </a:lnTo>
                    <a:lnTo>
                      <a:pt x="543" y="429"/>
                    </a:lnTo>
                    <a:lnTo>
                      <a:pt x="542" y="428"/>
                    </a:lnTo>
                    <a:lnTo>
                      <a:pt x="542" y="427"/>
                    </a:lnTo>
                    <a:lnTo>
                      <a:pt x="541" y="425"/>
                    </a:lnTo>
                    <a:lnTo>
                      <a:pt x="543" y="423"/>
                    </a:lnTo>
                    <a:lnTo>
                      <a:pt x="546" y="422"/>
                    </a:lnTo>
                    <a:lnTo>
                      <a:pt x="547" y="419"/>
                    </a:lnTo>
                    <a:lnTo>
                      <a:pt x="548" y="418"/>
                    </a:lnTo>
                    <a:lnTo>
                      <a:pt x="541" y="420"/>
                    </a:lnTo>
                    <a:lnTo>
                      <a:pt x="529" y="425"/>
                    </a:lnTo>
                    <a:lnTo>
                      <a:pt x="519" y="429"/>
                    </a:lnTo>
                    <a:lnTo>
                      <a:pt x="508" y="437"/>
                    </a:lnTo>
                    <a:lnTo>
                      <a:pt x="508" y="439"/>
                    </a:lnTo>
                    <a:lnTo>
                      <a:pt x="509" y="440"/>
                    </a:lnTo>
                    <a:lnTo>
                      <a:pt x="512" y="442"/>
                    </a:lnTo>
                    <a:lnTo>
                      <a:pt x="513" y="443"/>
                    </a:lnTo>
                    <a:lnTo>
                      <a:pt x="520" y="443"/>
                    </a:lnTo>
                    <a:lnTo>
                      <a:pt x="523" y="444"/>
                    </a:lnTo>
                    <a:lnTo>
                      <a:pt x="526" y="444"/>
                    </a:lnTo>
                    <a:lnTo>
                      <a:pt x="520" y="448"/>
                    </a:lnTo>
                    <a:lnTo>
                      <a:pt x="513" y="452"/>
                    </a:lnTo>
                    <a:lnTo>
                      <a:pt x="504" y="456"/>
                    </a:lnTo>
                    <a:lnTo>
                      <a:pt x="498" y="457"/>
                    </a:lnTo>
                    <a:lnTo>
                      <a:pt x="494" y="454"/>
                    </a:lnTo>
                    <a:lnTo>
                      <a:pt x="488" y="449"/>
                    </a:lnTo>
                    <a:lnTo>
                      <a:pt x="483" y="442"/>
                    </a:lnTo>
                    <a:lnTo>
                      <a:pt x="477" y="434"/>
                    </a:lnTo>
                    <a:lnTo>
                      <a:pt x="470" y="429"/>
                    </a:lnTo>
                    <a:lnTo>
                      <a:pt x="467" y="427"/>
                    </a:lnTo>
                    <a:lnTo>
                      <a:pt x="463" y="427"/>
                    </a:lnTo>
                    <a:lnTo>
                      <a:pt x="460" y="429"/>
                    </a:lnTo>
                    <a:lnTo>
                      <a:pt x="458" y="430"/>
                    </a:lnTo>
                    <a:lnTo>
                      <a:pt x="455" y="433"/>
                    </a:lnTo>
                    <a:lnTo>
                      <a:pt x="454" y="435"/>
                    </a:lnTo>
                    <a:lnTo>
                      <a:pt x="451" y="438"/>
                    </a:lnTo>
                    <a:lnTo>
                      <a:pt x="448" y="439"/>
                    </a:lnTo>
                    <a:lnTo>
                      <a:pt x="448" y="445"/>
                    </a:lnTo>
                    <a:lnTo>
                      <a:pt x="445" y="447"/>
                    </a:lnTo>
                    <a:lnTo>
                      <a:pt x="443" y="447"/>
                    </a:lnTo>
                    <a:lnTo>
                      <a:pt x="441" y="448"/>
                    </a:lnTo>
                    <a:lnTo>
                      <a:pt x="439" y="449"/>
                    </a:lnTo>
                    <a:lnTo>
                      <a:pt x="439" y="454"/>
                    </a:lnTo>
                    <a:lnTo>
                      <a:pt x="438" y="457"/>
                    </a:lnTo>
                    <a:lnTo>
                      <a:pt x="436" y="457"/>
                    </a:lnTo>
                    <a:lnTo>
                      <a:pt x="436" y="468"/>
                    </a:lnTo>
                    <a:lnTo>
                      <a:pt x="431" y="476"/>
                    </a:lnTo>
                    <a:lnTo>
                      <a:pt x="428" y="479"/>
                    </a:lnTo>
                    <a:lnTo>
                      <a:pt x="425" y="487"/>
                    </a:lnTo>
                    <a:lnTo>
                      <a:pt x="428" y="495"/>
                    </a:lnTo>
                    <a:lnTo>
                      <a:pt x="431" y="497"/>
                    </a:lnTo>
                    <a:lnTo>
                      <a:pt x="439" y="505"/>
                    </a:lnTo>
                    <a:lnTo>
                      <a:pt x="438" y="506"/>
                    </a:lnTo>
                    <a:lnTo>
                      <a:pt x="430" y="506"/>
                    </a:lnTo>
                    <a:lnTo>
                      <a:pt x="426" y="507"/>
                    </a:lnTo>
                    <a:lnTo>
                      <a:pt x="423" y="507"/>
                    </a:lnTo>
                    <a:lnTo>
                      <a:pt x="420" y="508"/>
                    </a:lnTo>
                    <a:lnTo>
                      <a:pt x="414" y="515"/>
                    </a:lnTo>
                    <a:lnTo>
                      <a:pt x="409" y="515"/>
                    </a:lnTo>
                    <a:lnTo>
                      <a:pt x="405" y="512"/>
                    </a:lnTo>
                    <a:lnTo>
                      <a:pt x="400" y="510"/>
                    </a:lnTo>
                    <a:lnTo>
                      <a:pt x="398" y="507"/>
                    </a:lnTo>
                    <a:lnTo>
                      <a:pt x="390" y="507"/>
                    </a:lnTo>
                    <a:lnTo>
                      <a:pt x="387" y="508"/>
                    </a:lnTo>
                    <a:lnTo>
                      <a:pt x="386" y="510"/>
                    </a:lnTo>
                    <a:lnTo>
                      <a:pt x="381" y="512"/>
                    </a:lnTo>
                    <a:lnTo>
                      <a:pt x="381" y="521"/>
                    </a:lnTo>
                    <a:lnTo>
                      <a:pt x="379" y="521"/>
                    </a:lnTo>
                    <a:lnTo>
                      <a:pt x="376" y="520"/>
                    </a:lnTo>
                    <a:lnTo>
                      <a:pt x="375" y="517"/>
                    </a:lnTo>
                    <a:lnTo>
                      <a:pt x="374" y="516"/>
                    </a:lnTo>
                    <a:lnTo>
                      <a:pt x="371" y="515"/>
                    </a:lnTo>
                    <a:lnTo>
                      <a:pt x="369" y="515"/>
                    </a:lnTo>
                    <a:lnTo>
                      <a:pt x="367" y="516"/>
                    </a:lnTo>
                    <a:lnTo>
                      <a:pt x="366" y="518"/>
                    </a:lnTo>
                    <a:lnTo>
                      <a:pt x="366" y="520"/>
                    </a:lnTo>
                    <a:lnTo>
                      <a:pt x="374" y="528"/>
                    </a:lnTo>
                    <a:lnTo>
                      <a:pt x="374" y="531"/>
                    </a:lnTo>
                    <a:lnTo>
                      <a:pt x="372" y="532"/>
                    </a:lnTo>
                    <a:lnTo>
                      <a:pt x="372" y="535"/>
                    </a:lnTo>
                    <a:lnTo>
                      <a:pt x="375" y="536"/>
                    </a:lnTo>
                    <a:lnTo>
                      <a:pt x="376" y="539"/>
                    </a:lnTo>
                    <a:lnTo>
                      <a:pt x="379" y="541"/>
                    </a:lnTo>
                    <a:lnTo>
                      <a:pt x="382" y="542"/>
                    </a:lnTo>
                    <a:lnTo>
                      <a:pt x="384" y="545"/>
                    </a:lnTo>
                    <a:lnTo>
                      <a:pt x="386" y="545"/>
                    </a:lnTo>
                    <a:lnTo>
                      <a:pt x="387" y="546"/>
                    </a:lnTo>
                    <a:lnTo>
                      <a:pt x="387" y="549"/>
                    </a:lnTo>
                    <a:lnTo>
                      <a:pt x="382" y="549"/>
                    </a:lnTo>
                    <a:lnTo>
                      <a:pt x="381" y="550"/>
                    </a:lnTo>
                    <a:lnTo>
                      <a:pt x="381" y="551"/>
                    </a:lnTo>
                    <a:lnTo>
                      <a:pt x="380" y="551"/>
                    </a:lnTo>
                    <a:lnTo>
                      <a:pt x="377" y="550"/>
                    </a:lnTo>
                    <a:lnTo>
                      <a:pt x="374" y="547"/>
                    </a:lnTo>
                    <a:lnTo>
                      <a:pt x="371" y="546"/>
                    </a:lnTo>
                    <a:lnTo>
                      <a:pt x="370" y="545"/>
                    </a:lnTo>
                    <a:lnTo>
                      <a:pt x="370" y="547"/>
                    </a:lnTo>
                    <a:lnTo>
                      <a:pt x="371" y="549"/>
                    </a:lnTo>
                    <a:lnTo>
                      <a:pt x="371" y="551"/>
                    </a:lnTo>
                    <a:lnTo>
                      <a:pt x="372" y="552"/>
                    </a:lnTo>
                    <a:lnTo>
                      <a:pt x="372" y="556"/>
                    </a:lnTo>
                    <a:lnTo>
                      <a:pt x="371" y="557"/>
                    </a:lnTo>
                    <a:lnTo>
                      <a:pt x="371" y="560"/>
                    </a:lnTo>
                    <a:lnTo>
                      <a:pt x="370" y="561"/>
                    </a:lnTo>
                    <a:lnTo>
                      <a:pt x="372" y="564"/>
                    </a:lnTo>
                    <a:lnTo>
                      <a:pt x="366" y="564"/>
                    </a:lnTo>
                    <a:lnTo>
                      <a:pt x="361" y="562"/>
                    </a:lnTo>
                    <a:lnTo>
                      <a:pt x="357" y="560"/>
                    </a:lnTo>
                    <a:lnTo>
                      <a:pt x="355" y="556"/>
                    </a:lnTo>
                    <a:lnTo>
                      <a:pt x="354" y="551"/>
                    </a:lnTo>
                    <a:lnTo>
                      <a:pt x="354" y="549"/>
                    </a:lnTo>
                    <a:lnTo>
                      <a:pt x="355" y="547"/>
                    </a:lnTo>
                    <a:lnTo>
                      <a:pt x="357" y="546"/>
                    </a:lnTo>
                    <a:lnTo>
                      <a:pt x="359" y="546"/>
                    </a:lnTo>
                    <a:lnTo>
                      <a:pt x="360" y="545"/>
                    </a:lnTo>
                    <a:lnTo>
                      <a:pt x="351" y="545"/>
                    </a:lnTo>
                    <a:lnTo>
                      <a:pt x="351" y="542"/>
                    </a:lnTo>
                    <a:lnTo>
                      <a:pt x="350" y="541"/>
                    </a:lnTo>
                    <a:lnTo>
                      <a:pt x="350" y="540"/>
                    </a:lnTo>
                    <a:lnTo>
                      <a:pt x="349" y="536"/>
                    </a:lnTo>
                    <a:lnTo>
                      <a:pt x="346" y="534"/>
                    </a:lnTo>
                    <a:lnTo>
                      <a:pt x="344" y="530"/>
                    </a:lnTo>
                    <a:lnTo>
                      <a:pt x="331" y="517"/>
                    </a:lnTo>
                    <a:lnTo>
                      <a:pt x="330" y="513"/>
                    </a:lnTo>
                    <a:lnTo>
                      <a:pt x="330" y="500"/>
                    </a:lnTo>
                    <a:lnTo>
                      <a:pt x="329" y="496"/>
                    </a:lnTo>
                    <a:lnTo>
                      <a:pt x="327" y="493"/>
                    </a:lnTo>
                    <a:lnTo>
                      <a:pt x="322" y="486"/>
                    </a:lnTo>
                    <a:lnTo>
                      <a:pt x="318" y="483"/>
                    </a:lnTo>
                    <a:lnTo>
                      <a:pt x="316" y="482"/>
                    </a:lnTo>
                    <a:lnTo>
                      <a:pt x="308" y="479"/>
                    </a:lnTo>
                    <a:lnTo>
                      <a:pt x="306" y="478"/>
                    </a:lnTo>
                    <a:lnTo>
                      <a:pt x="303" y="473"/>
                    </a:lnTo>
                    <a:lnTo>
                      <a:pt x="297" y="473"/>
                    </a:lnTo>
                    <a:lnTo>
                      <a:pt x="291" y="471"/>
                    </a:lnTo>
                    <a:lnTo>
                      <a:pt x="285" y="464"/>
                    </a:lnTo>
                    <a:lnTo>
                      <a:pt x="280" y="457"/>
                    </a:lnTo>
                    <a:lnTo>
                      <a:pt x="278" y="449"/>
                    </a:lnTo>
                    <a:lnTo>
                      <a:pt x="265" y="449"/>
                    </a:lnTo>
                    <a:lnTo>
                      <a:pt x="263" y="448"/>
                    </a:lnTo>
                    <a:lnTo>
                      <a:pt x="262" y="445"/>
                    </a:lnTo>
                    <a:lnTo>
                      <a:pt x="262" y="440"/>
                    </a:lnTo>
                    <a:lnTo>
                      <a:pt x="261" y="439"/>
                    </a:lnTo>
                    <a:lnTo>
                      <a:pt x="258" y="440"/>
                    </a:lnTo>
                    <a:lnTo>
                      <a:pt x="257" y="440"/>
                    </a:lnTo>
                    <a:lnTo>
                      <a:pt x="253" y="442"/>
                    </a:lnTo>
                    <a:lnTo>
                      <a:pt x="251" y="443"/>
                    </a:lnTo>
                    <a:lnTo>
                      <a:pt x="249" y="443"/>
                    </a:lnTo>
                    <a:lnTo>
                      <a:pt x="247" y="445"/>
                    </a:lnTo>
                    <a:lnTo>
                      <a:pt x="247" y="447"/>
                    </a:lnTo>
                    <a:lnTo>
                      <a:pt x="248" y="448"/>
                    </a:lnTo>
                    <a:lnTo>
                      <a:pt x="249" y="448"/>
                    </a:lnTo>
                    <a:lnTo>
                      <a:pt x="248" y="452"/>
                    </a:lnTo>
                    <a:lnTo>
                      <a:pt x="248" y="459"/>
                    </a:lnTo>
                    <a:lnTo>
                      <a:pt x="249" y="462"/>
                    </a:lnTo>
                    <a:lnTo>
                      <a:pt x="257" y="466"/>
                    </a:lnTo>
                    <a:lnTo>
                      <a:pt x="265" y="473"/>
                    </a:lnTo>
                    <a:lnTo>
                      <a:pt x="267" y="478"/>
                    </a:lnTo>
                    <a:lnTo>
                      <a:pt x="268" y="483"/>
                    </a:lnTo>
                    <a:lnTo>
                      <a:pt x="271" y="487"/>
                    </a:lnTo>
                    <a:lnTo>
                      <a:pt x="272" y="491"/>
                    </a:lnTo>
                    <a:lnTo>
                      <a:pt x="275" y="492"/>
                    </a:lnTo>
                    <a:lnTo>
                      <a:pt x="278" y="493"/>
                    </a:lnTo>
                    <a:lnTo>
                      <a:pt x="281" y="495"/>
                    </a:lnTo>
                    <a:lnTo>
                      <a:pt x="285" y="495"/>
                    </a:lnTo>
                    <a:lnTo>
                      <a:pt x="287" y="493"/>
                    </a:lnTo>
                    <a:lnTo>
                      <a:pt x="291" y="493"/>
                    </a:lnTo>
                    <a:lnTo>
                      <a:pt x="291" y="495"/>
                    </a:lnTo>
                    <a:lnTo>
                      <a:pt x="290" y="497"/>
                    </a:lnTo>
                    <a:lnTo>
                      <a:pt x="290" y="500"/>
                    </a:lnTo>
                    <a:lnTo>
                      <a:pt x="292" y="502"/>
                    </a:lnTo>
                    <a:lnTo>
                      <a:pt x="295" y="502"/>
                    </a:lnTo>
                    <a:lnTo>
                      <a:pt x="300" y="505"/>
                    </a:lnTo>
                    <a:lnTo>
                      <a:pt x="301" y="505"/>
                    </a:lnTo>
                    <a:lnTo>
                      <a:pt x="305" y="506"/>
                    </a:lnTo>
                    <a:lnTo>
                      <a:pt x="307" y="508"/>
                    </a:lnTo>
                    <a:lnTo>
                      <a:pt x="311" y="510"/>
                    </a:lnTo>
                    <a:lnTo>
                      <a:pt x="316" y="515"/>
                    </a:lnTo>
                    <a:lnTo>
                      <a:pt x="317" y="517"/>
                    </a:lnTo>
                    <a:lnTo>
                      <a:pt x="317" y="521"/>
                    </a:lnTo>
                    <a:lnTo>
                      <a:pt x="315" y="520"/>
                    </a:lnTo>
                    <a:lnTo>
                      <a:pt x="311" y="516"/>
                    </a:lnTo>
                    <a:lnTo>
                      <a:pt x="308" y="515"/>
                    </a:lnTo>
                    <a:lnTo>
                      <a:pt x="301" y="515"/>
                    </a:lnTo>
                    <a:lnTo>
                      <a:pt x="298" y="516"/>
                    </a:lnTo>
                    <a:lnTo>
                      <a:pt x="296" y="521"/>
                    </a:lnTo>
                    <a:lnTo>
                      <a:pt x="296" y="523"/>
                    </a:lnTo>
                    <a:lnTo>
                      <a:pt x="298" y="525"/>
                    </a:lnTo>
                    <a:lnTo>
                      <a:pt x="300" y="527"/>
                    </a:lnTo>
                    <a:lnTo>
                      <a:pt x="303" y="531"/>
                    </a:lnTo>
                    <a:lnTo>
                      <a:pt x="303" y="534"/>
                    </a:lnTo>
                    <a:lnTo>
                      <a:pt x="302" y="534"/>
                    </a:lnTo>
                    <a:lnTo>
                      <a:pt x="301" y="535"/>
                    </a:lnTo>
                    <a:lnTo>
                      <a:pt x="297" y="535"/>
                    </a:lnTo>
                    <a:lnTo>
                      <a:pt x="296" y="536"/>
                    </a:lnTo>
                    <a:lnTo>
                      <a:pt x="295" y="539"/>
                    </a:lnTo>
                    <a:lnTo>
                      <a:pt x="295" y="541"/>
                    </a:lnTo>
                    <a:lnTo>
                      <a:pt x="292" y="546"/>
                    </a:lnTo>
                    <a:lnTo>
                      <a:pt x="291" y="547"/>
                    </a:lnTo>
                    <a:lnTo>
                      <a:pt x="287" y="547"/>
                    </a:lnTo>
                    <a:lnTo>
                      <a:pt x="286" y="546"/>
                    </a:lnTo>
                    <a:lnTo>
                      <a:pt x="285" y="546"/>
                    </a:lnTo>
                    <a:lnTo>
                      <a:pt x="285" y="545"/>
                    </a:lnTo>
                    <a:lnTo>
                      <a:pt x="287" y="544"/>
                    </a:lnTo>
                    <a:lnTo>
                      <a:pt x="288" y="542"/>
                    </a:lnTo>
                    <a:lnTo>
                      <a:pt x="290" y="540"/>
                    </a:lnTo>
                    <a:lnTo>
                      <a:pt x="291" y="536"/>
                    </a:lnTo>
                    <a:lnTo>
                      <a:pt x="291" y="530"/>
                    </a:lnTo>
                    <a:lnTo>
                      <a:pt x="290" y="528"/>
                    </a:lnTo>
                    <a:lnTo>
                      <a:pt x="288" y="526"/>
                    </a:lnTo>
                    <a:lnTo>
                      <a:pt x="288" y="525"/>
                    </a:lnTo>
                    <a:lnTo>
                      <a:pt x="287" y="522"/>
                    </a:lnTo>
                    <a:lnTo>
                      <a:pt x="286" y="522"/>
                    </a:lnTo>
                    <a:lnTo>
                      <a:pt x="285" y="520"/>
                    </a:lnTo>
                    <a:lnTo>
                      <a:pt x="282" y="518"/>
                    </a:lnTo>
                    <a:lnTo>
                      <a:pt x="280" y="516"/>
                    </a:lnTo>
                    <a:lnTo>
                      <a:pt x="278" y="513"/>
                    </a:lnTo>
                    <a:lnTo>
                      <a:pt x="276" y="511"/>
                    </a:lnTo>
                    <a:lnTo>
                      <a:pt x="276" y="510"/>
                    </a:lnTo>
                    <a:lnTo>
                      <a:pt x="272" y="510"/>
                    </a:lnTo>
                    <a:lnTo>
                      <a:pt x="268" y="506"/>
                    </a:lnTo>
                    <a:lnTo>
                      <a:pt x="258" y="503"/>
                    </a:lnTo>
                    <a:lnTo>
                      <a:pt x="252" y="498"/>
                    </a:lnTo>
                    <a:lnTo>
                      <a:pt x="246" y="492"/>
                    </a:lnTo>
                    <a:lnTo>
                      <a:pt x="243" y="491"/>
                    </a:lnTo>
                    <a:lnTo>
                      <a:pt x="242" y="489"/>
                    </a:lnTo>
                    <a:lnTo>
                      <a:pt x="237" y="487"/>
                    </a:lnTo>
                    <a:lnTo>
                      <a:pt x="236" y="484"/>
                    </a:lnTo>
                    <a:lnTo>
                      <a:pt x="232" y="478"/>
                    </a:lnTo>
                    <a:lnTo>
                      <a:pt x="229" y="472"/>
                    </a:lnTo>
                    <a:lnTo>
                      <a:pt x="224" y="466"/>
                    </a:lnTo>
                    <a:lnTo>
                      <a:pt x="219" y="461"/>
                    </a:lnTo>
                    <a:lnTo>
                      <a:pt x="211" y="459"/>
                    </a:lnTo>
                    <a:lnTo>
                      <a:pt x="207" y="459"/>
                    </a:lnTo>
                    <a:lnTo>
                      <a:pt x="206" y="461"/>
                    </a:lnTo>
                    <a:lnTo>
                      <a:pt x="203" y="462"/>
                    </a:lnTo>
                    <a:lnTo>
                      <a:pt x="199" y="466"/>
                    </a:lnTo>
                    <a:lnTo>
                      <a:pt x="192" y="471"/>
                    </a:lnTo>
                    <a:lnTo>
                      <a:pt x="185" y="474"/>
                    </a:lnTo>
                    <a:lnTo>
                      <a:pt x="178" y="477"/>
                    </a:lnTo>
                    <a:lnTo>
                      <a:pt x="170" y="476"/>
                    </a:lnTo>
                    <a:lnTo>
                      <a:pt x="163" y="473"/>
                    </a:lnTo>
                    <a:lnTo>
                      <a:pt x="155" y="472"/>
                    </a:lnTo>
                    <a:lnTo>
                      <a:pt x="152" y="472"/>
                    </a:lnTo>
                    <a:lnTo>
                      <a:pt x="148" y="474"/>
                    </a:lnTo>
                    <a:lnTo>
                      <a:pt x="144" y="476"/>
                    </a:lnTo>
                    <a:lnTo>
                      <a:pt x="143" y="479"/>
                    </a:lnTo>
                    <a:lnTo>
                      <a:pt x="142" y="482"/>
                    </a:lnTo>
                    <a:lnTo>
                      <a:pt x="144" y="492"/>
                    </a:lnTo>
                    <a:lnTo>
                      <a:pt x="143" y="496"/>
                    </a:lnTo>
                    <a:lnTo>
                      <a:pt x="140" y="498"/>
                    </a:lnTo>
                    <a:lnTo>
                      <a:pt x="137" y="500"/>
                    </a:lnTo>
                    <a:lnTo>
                      <a:pt x="133" y="502"/>
                    </a:lnTo>
                    <a:lnTo>
                      <a:pt x="125" y="505"/>
                    </a:lnTo>
                    <a:lnTo>
                      <a:pt x="119" y="508"/>
                    </a:lnTo>
                    <a:lnTo>
                      <a:pt x="113" y="515"/>
                    </a:lnTo>
                    <a:lnTo>
                      <a:pt x="108" y="523"/>
                    </a:lnTo>
                    <a:lnTo>
                      <a:pt x="105" y="532"/>
                    </a:lnTo>
                    <a:lnTo>
                      <a:pt x="105" y="534"/>
                    </a:lnTo>
                    <a:lnTo>
                      <a:pt x="106" y="535"/>
                    </a:lnTo>
                    <a:lnTo>
                      <a:pt x="109" y="536"/>
                    </a:lnTo>
                    <a:lnTo>
                      <a:pt x="110" y="537"/>
                    </a:lnTo>
                    <a:lnTo>
                      <a:pt x="103" y="547"/>
                    </a:lnTo>
                    <a:lnTo>
                      <a:pt x="99" y="551"/>
                    </a:lnTo>
                    <a:lnTo>
                      <a:pt x="91" y="555"/>
                    </a:lnTo>
                    <a:lnTo>
                      <a:pt x="88" y="562"/>
                    </a:lnTo>
                    <a:lnTo>
                      <a:pt x="83" y="565"/>
                    </a:lnTo>
                    <a:lnTo>
                      <a:pt x="71" y="565"/>
                    </a:lnTo>
                    <a:lnTo>
                      <a:pt x="69" y="566"/>
                    </a:lnTo>
                    <a:lnTo>
                      <a:pt x="68" y="566"/>
                    </a:lnTo>
                    <a:lnTo>
                      <a:pt x="59" y="569"/>
                    </a:lnTo>
                    <a:lnTo>
                      <a:pt x="51" y="571"/>
                    </a:lnTo>
                    <a:lnTo>
                      <a:pt x="42" y="574"/>
                    </a:lnTo>
                    <a:lnTo>
                      <a:pt x="41" y="573"/>
                    </a:lnTo>
                    <a:lnTo>
                      <a:pt x="39" y="571"/>
                    </a:lnTo>
                    <a:lnTo>
                      <a:pt x="35" y="564"/>
                    </a:lnTo>
                    <a:lnTo>
                      <a:pt x="32" y="561"/>
                    </a:lnTo>
                    <a:lnTo>
                      <a:pt x="27" y="559"/>
                    </a:lnTo>
                    <a:lnTo>
                      <a:pt x="22" y="559"/>
                    </a:lnTo>
                    <a:lnTo>
                      <a:pt x="19" y="560"/>
                    </a:lnTo>
                    <a:lnTo>
                      <a:pt x="14" y="561"/>
                    </a:lnTo>
                    <a:lnTo>
                      <a:pt x="7" y="561"/>
                    </a:lnTo>
                    <a:lnTo>
                      <a:pt x="6" y="560"/>
                    </a:lnTo>
                    <a:lnTo>
                      <a:pt x="6" y="542"/>
                    </a:lnTo>
                    <a:lnTo>
                      <a:pt x="4" y="542"/>
                    </a:lnTo>
                    <a:lnTo>
                      <a:pt x="0" y="539"/>
                    </a:lnTo>
                    <a:lnTo>
                      <a:pt x="0" y="534"/>
                    </a:lnTo>
                    <a:lnTo>
                      <a:pt x="1" y="531"/>
                    </a:lnTo>
                    <a:lnTo>
                      <a:pt x="4" y="530"/>
                    </a:lnTo>
                    <a:lnTo>
                      <a:pt x="5" y="528"/>
                    </a:lnTo>
                    <a:lnTo>
                      <a:pt x="5" y="527"/>
                    </a:lnTo>
                    <a:lnTo>
                      <a:pt x="6" y="511"/>
                    </a:lnTo>
                    <a:lnTo>
                      <a:pt x="9" y="496"/>
                    </a:lnTo>
                    <a:lnTo>
                      <a:pt x="9" y="492"/>
                    </a:lnTo>
                    <a:lnTo>
                      <a:pt x="7" y="488"/>
                    </a:lnTo>
                    <a:lnTo>
                      <a:pt x="5" y="484"/>
                    </a:lnTo>
                    <a:lnTo>
                      <a:pt x="4" y="482"/>
                    </a:lnTo>
                    <a:lnTo>
                      <a:pt x="4" y="478"/>
                    </a:lnTo>
                    <a:lnTo>
                      <a:pt x="11" y="474"/>
                    </a:lnTo>
                    <a:lnTo>
                      <a:pt x="14" y="472"/>
                    </a:lnTo>
                    <a:lnTo>
                      <a:pt x="19" y="469"/>
                    </a:lnTo>
                    <a:lnTo>
                      <a:pt x="21" y="469"/>
                    </a:lnTo>
                    <a:lnTo>
                      <a:pt x="22" y="471"/>
                    </a:lnTo>
                    <a:lnTo>
                      <a:pt x="44" y="471"/>
                    </a:lnTo>
                    <a:lnTo>
                      <a:pt x="51" y="473"/>
                    </a:lnTo>
                    <a:lnTo>
                      <a:pt x="76" y="473"/>
                    </a:lnTo>
                    <a:lnTo>
                      <a:pt x="79" y="474"/>
                    </a:lnTo>
                    <a:lnTo>
                      <a:pt x="85" y="474"/>
                    </a:lnTo>
                    <a:lnTo>
                      <a:pt x="88" y="473"/>
                    </a:lnTo>
                    <a:lnTo>
                      <a:pt x="93" y="473"/>
                    </a:lnTo>
                    <a:lnTo>
                      <a:pt x="93" y="469"/>
                    </a:lnTo>
                    <a:lnTo>
                      <a:pt x="94" y="466"/>
                    </a:lnTo>
                    <a:lnTo>
                      <a:pt x="98" y="458"/>
                    </a:lnTo>
                    <a:lnTo>
                      <a:pt x="98" y="450"/>
                    </a:lnTo>
                    <a:lnTo>
                      <a:pt x="96" y="448"/>
                    </a:lnTo>
                    <a:lnTo>
                      <a:pt x="96" y="444"/>
                    </a:lnTo>
                    <a:lnTo>
                      <a:pt x="98" y="440"/>
                    </a:lnTo>
                    <a:lnTo>
                      <a:pt x="98" y="435"/>
                    </a:lnTo>
                    <a:lnTo>
                      <a:pt x="95" y="433"/>
                    </a:lnTo>
                    <a:lnTo>
                      <a:pt x="95" y="432"/>
                    </a:lnTo>
                    <a:lnTo>
                      <a:pt x="91" y="432"/>
                    </a:lnTo>
                    <a:lnTo>
                      <a:pt x="89" y="429"/>
                    </a:lnTo>
                    <a:lnTo>
                      <a:pt x="85" y="422"/>
                    </a:lnTo>
                    <a:lnTo>
                      <a:pt x="85" y="418"/>
                    </a:lnTo>
                    <a:lnTo>
                      <a:pt x="84" y="418"/>
                    </a:lnTo>
                    <a:lnTo>
                      <a:pt x="81" y="415"/>
                    </a:lnTo>
                    <a:lnTo>
                      <a:pt x="80" y="415"/>
                    </a:lnTo>
                    <a:lnTo>
                      <a:pt x="74" y="413"/>
                    </a:lnTo>
                    <a:lnTo>
                      <a:pt x="65" y="410"/>
                    </a:lnTo>
                    <a:lnTo>
                      <a:pt x="58" y="406"/>
                    </a:lnTo>
                    <a:lnTo>
                      <a:pt x="55" y="403"/>
                    </a:lnTo>
                    <a:lnTo>
                      <a:pt x="55" y="401"/>
                    </a:lnTo>
                    <a:lnTo>
                      <a:pt x="56" y="400"/>
                    </a:lnTo>
                    <a:lnTo>
                      <a:pt x="58" y="398"/>
                    </a:lnTo>
                    <a:lnTo>
                      <a:pt x="65" y="395"/>
                    </a:lnTo>
                    <a:lnTo>
                      <a:pt x="68" y="395"/>
                    </a:lnTo>
                    <a:lnTo>
                      <a:pt x="70" y="394"/>
                    </a:lnTo>
                    <a:lnTo>
                      <a:pt x="71" y="395"/>
                    </a:lnTo>
                    <a:lnTo>
                      <a:pt x="79" y="399"/>
                    </a:lnTo>
                    <a:lnTo>
                      <a:pt x="84" y="399"/>
                    </a:lnTo>
                    <a:lnTo>
                      <a:pt x="89" y="396"/>
                    </a:lnTo>
                    <a:lnTo>
                      <a:pt x="91" y="396"/>
                    </a:lnTo>
                    <a:lnTo>
                      <a:pt x="91" y="394"/>
                    </a:lnTo>
                    <a:lnTo>
                      <a:pt x="90" y="393"/>
                    </a:lnTo>
                    <a:lnTo>
                      <a:pt x="89" y="390"/>
                    </a:lnTo>
                    <a:lnTo>
                      <a:pt x="89" y="383"/>
                    </a:lnTo>
                    <a:lnTo>
                      <a:pt x="93" y="383"/>
                    </a:lnTo>
                    <a:lnTo>
                      <a:pt x="95" y="384"/>
                    </a:lnTo>
                    <a:lnTo>
                      <a:pt x="99" y="386"/>
                    </a:lnTo>
                    <a:lnTo>
                      <a:pt x="101" y="388"/>
                    </a:lnTo>
                    <a:lnTo>
                      <a:pt x="108" y="388"/>
                    </a:lnTo>
                    <a:lnTo>
                      <a:pt x="110" y="386"/>
                    </a:lnTo>
                    <a:lnTo>
                      <a:pt x="111" y="384"/>
                    </a:lnTo>
                    <a:lnTo>
                      <a:pt x="111" y="381"/>
                    </a:lnTo>
                    <a:lnTo>
                      <a:pt x="116" y="381"/>
                    </a:lnTo>
                    <a:lnTo>
                      <a:pt x="120" y="379"/>
                    </a:lnTo>
                    <a:lnTo>
                      <a:pt x="123" y="378"/>
                    </a:lnTo>
                    <a:lnTo>
                      <a:pt x="128" y="370"/>
                    </a:lnTo>
                    <a:lnTo>
                      <a:pt x="130" y="362"/>
                    </a:lnTo>
                    <a:lnTo>
                      <a:pt x="133" y="362"/>
                    </a:lnTo>
                    <a:lnTo>
                      <a:pt x="135" y="361"/>
                    </a:lnTo>
                    <a:lnTo>
                      <a:pt x="139" y="360"/>
                    </a:lnTo>
                    <a:lnTo>
                      <a:pt x="152" y="355"/>
                    </a:lnTo>
                    <a:lnTo>
                      <a:pt x="155" y="352"/>
                    </a:lnTo>
                    <a:lnTo>
                      <a:pt x="157" y="351"/>
                    </a:lnTo>
                    <a:lnTo>
                      <a:pt x="158" y="349"/>
                    </a:lnTo>
                    <a:lnTo>
                      <a:pt x="158" y="339"/>
                    </a:lnTo>
                    <a:lnTo>
                      <a:pt x="159" y="337"/>
                    </a:lnTo>
                    <a:lnTo>
                      <a:pt x="162" y="336"/>
                    </a:lnTo>
                    <a:lnTo>
                      <a:pt x="162" y="335"/>
                    </a:lnTo>
                    <a:lnTo>
                      <a:pt x="174" y="325"/>
                    </a:lnTo>
                    <a:lnTo>
                      <a:pt x="183" y="323"/>
                    </a:lnTo>
                    <a:lnTo>
                      <a:pt x="189" y="323"/>
                    </a:lnTo>
                    <a:lnTo>
                      <a:pt x="189" y="322"/>
                    </a:lnTo>
                    <a:lnTo>
                      <a:pt x="192" y="320"/>
                    </a:lnTo>
                    <a:lnTo>
                      <a:pt x="194" y="318"/>
                    </a:lnTo>
                    <a:lnTo>
                      <a:pt x="197" y="318"/>
                    </a:lnTo>
                    <a:lnTo>
                      <a:pt x="199" y="320"/>
                    </a:lnTo>
                    <a:lnTo>
                      <a:pt x="203" y="320"/>
                    </a:lnTo>
                    <a:lnTo>
                      <a:pt x="208" y="317"/>
                    </a:lnTo>
                    <a:lnTo>
                      <a:pt x="209" y="315"/>
                    </a:lnTo>
                    <a:lnTo>
                      <a:pt x="211" y="313"/>
                    </a:lnTo>
                    <a:lnTo>
                      <a:pt x="211" y="311"/>
                    </a:lnTo>
                    <a:lnTo>
                      <a:pt x="209" y="308"/>
                    </a:lnTo>
                    <a:lnTo>
                      <a:pt x="209" y="306"/>
                    </a:lnTo>
                    <a:lnTo>
                      <a:pt x="208" y="303"/>
                    </a:lnTo>
                    <a:lnTo>
                      <a:pt x="208" y="302"/>
                    </a:lnTo>
                    <a:lnTo>
                      <a:pt x="206" y="293"/>
                    </a:lnTo>
                    <a:lnTo>
                      <a:pt x="202" y="287"/>
                    </a:lnTo>
                    <a:lnTo>
                      <a:pt x="201" y="278"/>
                    </a:lnTo>
                    <a:lnTo>
                      <a:pt x="202" y="271"/>
                    </a:lnTo>
                    <a:lnTo>
                      <a:pt x="207" y="264"/>
                    </a:lnTo>
                    <a:lnTo>
                      <a:pt x="226" y="253"/>
                    </a:lnTo>
                    <a:lnTo>
                      <a:pt x="226" y="258"/>
                    </a:lnTo>
                    <a:lnTo>
                      <a:pt x="224" y="262"/>
                    </a:lnTo>
                    <a:lnTo>
                      <a:pt x="223" y="264"/>
                    </a:lnTo>
                    <a:lnTo>
                      <a:pt x="223" y="271"/>
                    </a:lnTo>
                    <a:lnTo>
                      <a:pt x="226" y="272"/>
                    </a:lnTo>
                    <a:lnTo>
                      <a:pt x="227" y="272"/>
                    </a:lnTo>
                    <a:lnTo>
                      <a:pt x="229" y="273"/>
                    </a:lnTo>
                    <a:lnTo>
                      <a:pt x="231" y="273"/>
                    </a:lnTo>
                    <a:lnTo>
                      <a:pt x="231" y="277"/>
                    </a:lnTo>
                    <a:lnTo>
                      <a:pt x="224" y="283"/>
                    </a:lnTo>
                    <a:lnTo>
                      <a:pt x="221" y="286"/>
                    </a:lnTo>
                    <a:lnTo>
                      <a:pt x="219" y="288"/>
                    </a:lnTo>
                    <a:lnTo>
                      <a:pt x="217" y="292"/>
                    </a:lnTo>
                    <a:lnTo>
                      <a:pt x="217" y="298"/>
                    </a:lnTo>
                    <a:lnTo>
                      <a:pt x="218" y="301"/>
                    </a:lnTo>
                    <a:lnTo>
                      <a:pt x="221" y="302"/>
                    </a:lnTo>
                    <a:lnTo>
                      <a:pt x="222" y="302"/>
                    </a:lnTo>
                    <a:lnTo>
                      <a:pt x="222" y="307"/>
                    </a:lnTo>
                    <a:lnTo>
                      <a:pt x="227" y="307"/>
                    </a:lnTo>
                    <a:lnTo>
                      <a:pt x="229" y="308"/>
                    </a:lnTo>
                    <a:lnTo>
                      <a:pt x="232" y="308"/>
                    </a:lnTo>
                    <a:lnTo>
                      <a:pt x="232" y="311"/>
                    </a:lnTo>
                    <a:lnTo>
                      <a:pt x="234" y="313"/>
                    </a:lnTo>
                    <a:lnTo>
                      <a:pt x="244" y="311"/>
                    </a:lnTo>
                    <a:lnTo>
                      <a:pt x="253" y="307"/>
                    </a:lnTo>
                    <a:lnTo>
                      <a:pt x="262" y="306"/>
                    </a:lnTo>
                    <a:lnTo>
                      <a:pt x="261" y="307"/>
                    </a:lnTo>
                    <a:lnTo>
                      <a:pt x="261" y="308"/>
                    </a:lnTo>
                    <a:lnTo>
                      <a:pt x="260" y="310"/>
                    </a:lnTo>
                    <a:lnTo>
                      <a:pt x="260" y="311"/>
                    </a:lnTo>
                    <a:lnTo>
                      <a:pt x="262" y="312"/>
                    </a:lnTo>
                    <a:lnTo>
                      <a:pt x="265" y="315"/>
                    </a:lnTo>
                    <a:lnTo>
                      <a:pt x="267" y="316"/>
                    </a:lnTo>
                    <a:lnTo>
                      <a:pt x="270" y="316"/>
                    </a:lnTo>
                    <a:lnTo>
                      <a:pt x="272" y="313"/>
                    </a:lnTo>
                    <a:lnTo>
                      <a:pt x="273" y="313"/>
                    </a:lnTo>
                    <a:lnTo>
                      <a:pt x="275" y="312"/>
                    </a:lnTo>
                    <a:lnTo>
                      <a:pt x="280" y="310"/>
                    </a:lnTo>
                    <a:lnTo>
                      <a:pt x="283" y="310"/>
                    </a:lnTo>
                    <a:lnTo>
                      <a:pt x="287" y="308"/>
                    </a:lnTo>
                    <a:lnTo>
                      <a:pt x="292" y="307"/>
                    </a:lnTo>
                    <a:lnTo>
                      <a:pt x="295" y="306"/>
                    </a:lnTo>
                    <a:lnTo>
                      <a:pt x="297" y="303"/>
                    </a:lnTo>
                    <a:lnTo>
                      <a:pt x="305" y="301"/>
                    </a:lnTo>
                    <a:lnTo>
                      <a:pt x="307" y="300"/>
                    </a:lnTo>
                    <a:lnTo>
                      <a:pt x="318" y="300"/>
                    </a:lnTo>
                    <a:lnTo>
                      <a:pt x="321" y="301"/>
                    </a:lnTo>
                    <a:lnTo>
                      <a:pt x="320" y="302"/>
                    </a:lnTo>
                    <a:lnTo>
                      <a:pt x="320" y="306"/>
                    </a:lnTo>
                    <a:lnTo>
                      <a:pt x="325" y="306"/>
                    </a:lnTo>
                    <a:lnTo>
                      <a:pt x="330" y="305"/>
                    </a:lnTo>
                    <a:lnTo>
                      <a:pt x="334" y="305"/>
                    </a:lnTo>
                    <a:lnTo>
                      <a:pt x="336" y="298"/>
                    </a:lnTo>
                    <a:lnTo>
                      <a:pt x="340" y="293"/>
                    </a:lnTo>
                    <a:lnTo>
                      <a:pt x="344" y="289"/>
                    </a:lnTo>
                    <a:lnTo>
                      <a:pt x="347" y="284"/>
                    </a:lnTo>
                    <a:lnTo>
                      <a:pt x="349" y="277"/>
                    </a:lnTo>
                    <a:lnTo>
                      <a:pt x="350" y="268"/>
                    </a:lnTo>
                    <a:lnTo>
                      <a:pt x="354" y="258"/>
                    </a:lnTo>
                    <a:lnTo>
                      <a:pt x="359" y="251"/>
                    </a:lnTo>
                    <a:lnTo>
                      <a:pt x="364" y="248"/>
                    </a:lnTo>
                    <a:lnTo>
                      <a:pt x="366" y="248"/>
                    </a:lnTo>
                    <a:lnTo>
                      <a:pt x="369" y="251"/>
                    </a:lnTo>
                    <a:lnTo>
                      <a:pt x="371" y="252"/>
                    </a:lnTo>
                    <a:lnTo>
                      <a:pt x="372" y="254"/>
                    </a:lnTo>
                    <a:lnTo>
                      <a:pt x="375" y="256"/>
                    </a:lnTo>
                    <a:lnTo>
                      <a:pt x="377" y="258"/>
                    </a:lnTo>
                    <a:lnTo>
                      <a:pt x="380" y="258"/>
                    </a:lnTo>
                    <a:lnTo>
                      <a:pt x="382" y="257"/>
                    </a:lnTo>
                    <a:lnTo>
                      <a:pt x="386" y="256"/>
                    </a:lnTo>
                    <a:lnTo>
                      <a:pt x="387" y="252"/>
                    </a:lnTo>
                    <a:lnTo>
                      <a:pt x="387" y="247"/>
                    </a:lnTo>
                    <a:lnTo>
                      <a:pt x="384" y="240"/>
                    </a:lnTo>
                    <a:lnTo>
                      <a:pt x="376" y="232"/>
                    </a:lnTo>
                    <a:lnTo>
                      <a:pt x="375" y="228"/>
                    </a:lnTo>
                    <a:lnTo>
                      <a:pt x="379" y="224"/>
                    </a:lnTo>
                    <a:lnTo>
                      <a:pt x="385" y="220"/>
                    </a:lnTo>
                    <a:lnTo>
                      <a:pt x="393" y="219"/>
                    </a:lnTo>
                    <a:lnTo>
                      <a:pt x="399" y="218"/>
                    </a:lnTo>
                    <a:lnTo>
                      <a:pt x="410" y="219"/>
                    </a:lnTo>
                    <a:lnTo>
                      <a:pt x="419" y="220"/>
                    </a:lnTo>
                    <a:lnTo>
                      <a:pt x="426" y="219"/>
                    </a:lnTo>
                    <a:lnTo>
                      <a:pt x="441" y="212"/>
                    </a:lnTo>
                    <a:lnTo>
                      <a:pt x="439" y="206"/>
                    </a:lnTo>
                    <a:lnTo>
                      <a:pt x="436" y="203"/>
                    </a:lnTo>
                    <a:lnTo>
                      <a:pt x="434" y="200"/>
                    </a:lnTo>
                    <a:lnTo>
                      <a:pt x="431" y="196"/>
                    </a:lnTo>
                    <a:lnTo>
                      <a:pt x="426" y="201"/>
                    </a:lnTo>
                    <a:lnTo>
                      <a:pt x="418" y="204"/>
                    </a:lnTo>
                    <a:lnTo>
                      <a:pt x="409" y="205"/>
                    </a:lnTo>
                    <a:lnTo>
                      <a:pt x="401" y="205"/>
                    </a:lnTo>
                    <a:lnTo>
                      <a:pt x="389" y="209"/>
                    </a:lnTo>
                    <a:lnTo>
                      <a:pt x="376" y="212"/>
                    </a:lnTo>
                    <a:lnTo>
                      <a:pt x="372" y="212"/>
                    </a:lnTo>
                    <a:lnTo>
                      <a:pt x="370" y="210"/>
                    </a:lnTo>
                    <a:lnTo>
                      <a:pt x="369" y="209"/>
                    </a:lnTo>
                    <a:lnTo>
                      <a:pt x="367" y="206"/>
                    </a:lnTo>
                    <a:lnTo>
                      <a:pt x="364" y="206"/>
                    </a:lnTo>
                    <a:lnTo>
                      <a:pt x="359" y="204"/>
                    </a:lnTo>
                    <a:lnTo>
                      <a:pt x="355" y="203"/>
                    </a:lnTo>
                    <a:lnTo>
                      <a:pt x="352" y="199"/>
                    </a:lnTo>
                    <a:lnTo>
                      <a:pt x="350" y="191"/>
                    </a:lnTo>
                    <a:lnTo>
                      <a:pt x="352" y="186"/>
                    </a:lnTo>
                    <a:lnTo>
                      <a:pt x="355" y="185"/>
                    </a:lnTo>
                    <a:lnTo>
                      <a:pt x="356" y="183"/>
                    </a:lnTo>
                    <a:lnTo>
                      <a:pt x="354" y="181"/>
                    </a:lnTo>
                    <a:lnTo>
                      <a:pt x="351" y="176"/>
                    </a:lnTo>
                    <a:lnTo>
                      <a:pt x="350" y="173"/>
                    </a:lnTo>
                    <a:lnTo>
                      <a:pt x="349" y="170"/>
                    </a:lnTo>
                    <a:lnTo>
                      <a:pt x="349" y="159"/>
                    </a:lnTo>
                    <a:lnTo>
                      <a:pt x="357" y="156"/>
                    </a:lnTo>
                    <a:lnTo>
                      <a:pt x="365" y="151"/>
                    </a:lnTo>
                    <a:lnTo>
                      <a:pt x="372" y="144"/>
                    </a:lnTo>
                    <a:lnTo>
                      <a:pt x="379" y="136"/>
                    </a:lnTo>
                    <a:lnTo>
                      <a:pt x="385" y="131"/>
                    </a:lnTo>
                    <a:lnTo>
                      <a:pt x="387" y="130"/>
                    </a:lnTo>
                    <a:lnTo>
                      <a:pt x="391" y="127"/>
                    </a:lnTo>
                    <a:lnTo>
                      <a:pt x="395" y="126"/>
                    </a:lnTo>
                    <a:lnTo>
                      <a:pt x="398" y="123"/>
                    </a:lnTo>
                    <a:lnTo>
                      <a:pt x="400" y="118"/>
                    </a:lnTo>
                    <a:lnTo>
                      <a:pt x="398" y="112"/>
                    </a:lnTo>
                    <a:lnTo>
                      <a:pt x="393" y="108"/>
                    </a:lnTo>
                    <a:lnTo>
                      <a:pt x="384" y="106"/>
                    </a:lnTo>
                    <a:lnTo>
                      <a:pt x="376" y="106"/>
                    </a:lnTo>
                    <a:lnTo>
                      <a:pt x="366" y="107"/>
                    </a:lnTo>
                    <a:lnTo>
                      <a:pt x="359" y="110"/>
                    </a:lnTo>
                    <a:lnTo>
                      <a:pt x="354" y="115"/>
                    </a:lnTo>
                    <a:lnTo>
                      <a:pt x="352" y="122"/>
                    </a:lnTo>
                    <a:lnTo>
                      <a:pt x="352" y="132"/>
                    </a:lnTo>
                    <a:lnTo>
                      <a:pt x="350" y="139"/>
                    </a:lnTo>
                    <a:lnTo>
                      <a:pt x="342" y="145"/>
                    </a:lnTo>
                    <a:lnTo>
                      <a:pt x="325" y="154"/>
                    </a:lnTo>
                    <a:lnTo>
                      <a:pt x="310" y="164"/>
                    </a:lnTo>
                    <a:lnTo>
                      <a:pt x="306" y="167"/>
                    </a:lnTo>
                    <a:lnTo>
                      <a:pt x="305" y="170"/>
                    </a:lnTo>
                    <a:lnTo>
                      <a:pt x="305" y="180"/>
                    </a:lnTo>
                    <a:lnTo>
                      <a:pt x="303" y="183"/>
                    </a:lnTo>
                    <a:lnTo>
                      <a:pt x="301" y="184"/>
                    </a:lnTo>
                    <a:lnTo>
                      <a:pt x="301" y="191"/>
                    </a:lnTo>
                    <a:lnTo>
                      <a:pt x="303" y="195"/>
                    </a:lnTo>
                    <a:lnTo>
                      <a:pt x="305" y="199"/>
                    </a:lnTo>
                    <a:lnTo>
                      <a:pt x="310" y="200"/>
                    </a:lnTo>
                    <a:lnTo>
                      <a:pt x="315" y="203"/>
                    </a:lnTo>
                    <a:lnTo>
                      <a:pt x="318" y="206"/>
                    </a:lnTo>
                    <a:lnTo>
                      <a:pt x="321" y="210"/>
                    </a:lnTo>
                    <a:lnTo>
                      <a:pt x="322" y="215"/>
                    </a:lnTo>
                    <a:lnTo>
                      <a:pt x="321" y="218"/>
                    </a:lnTo>
                    <a:lnTo>
                      <a:pt x="320" y="222"/>
                    </a:lnTo>
                    <a:lnTo>
                      <a:pt x="315" y="227"/>
                    </a:lnTo>
                    <a:lnTo>
                      <a:pt x="311" y="229"/>
                    </a:lnTo>
                    <a:lnTo>
                      <a:pt x="308" y="232"/>
                    </a:lnTo>
                    <a:lnTo>
                      <a:pt x="306" y="232"/>
                    </a:lnTo>
                    <a:lnTo>
                      <a:pt x="301" y="234"/>
                    </a:lnTo>
                    <a:lnTo>
                      <a:pt x="297" y="238"/>
                    </a:lnTo>
                    <a:lnTo>
                      <a:pt x="296" y="245"/>
                    </a:lnTo>
                    <a:lnTo>
                      <a:pt x="295" y="252"/>
                    </a:lnTo>
                    <a:lnTo>
                      <a:pt x="295" y="254"/>
                    </a:lnTo>
                    <a:lnTo>
                      <a:pt x="296" y="257"/>
                    </a:lnTo>
                    <a:lnTo>
                      <a:pt x="297" y="258"/>
                    </a:lnTo>
                    <a:lnTo>
                      <a:pt x="300" y="258"/>
                    </a:lnTo>
                    <a:lnTo>
                      <a:pt x="301" y="259"/>
                    </a:lnTo>
                    <a:lnTo>
                      <a:pt x="298" y="267"/>
                    </a:lnTo>
                    <a:lnTo>
                      <a:pt x="296" y="269"/>
                    </a:lnTo>
                    <a:lnTo>
                      <a:pt x="293" y="271"/>
                    </a:lnTo>
                    <a:lnTo>
                      <a:pt x="292" y="273"/>
                    </a:lnTo>
                    <a:lnTo>
                      <a:pt x="290" y="276"/>
                    </a:lnTo>
                    <a:lnTo>
                      <a:pt x="290" y="278"/>
                    </a:lnTo>
                    <a:lnTo>
                      <a:pt x="278" y="278"/>
                    </a:lnTo>
                    <a:lnTo>
                      <a:pt x="273" y="281"/>
                    </a:lnTo>
                    <a:lnTo>
                      <a:pt x="265" y="289"/>
                    </a:lnTo>
                    <a:lnTo>
                      <a:pt x="258" y="292"/>
                    </a:lnTo>
                    <a:lnTo>
                      <a:pt x="256" y="289"/>
                    </a:lnTo>
                    <a:lnTo>
                      <a:pt x="253" y="283"/>
                    </a:lnTo>
                    <a:lnTo>
                      <a:pt x="249" y="272"/>
                    </a:lnTo>
                    <a:lnTo>
                      <a:pt x="251" y="269"/>
                    </a:lnTo>
                    <a:lnTo>
                      <a:pt x="251" y="268"/>
                    </a:lnTo>
                    <a:lnTo>
                      <a:pt x="246" y="262"/>
                    </a:lnTo>
                    <a:lnTo>
                      <a:pt x="243" y="254"/>
                    </a:lnTo>
                    <a:lnTo>
                      <a:pt x="242" y="247"/>
                    </a:lnTo>
                    <a:lnTo>
                      <a:pt x="241" y="244"/>
                    </a:lnTo>
                    <a:lnTo>
                      <a:pt x="237" y="242"/>
                    </a:lnTo>
                    <a:lnTo>
                      <a:pt x="237" y="239"/>
                    </a:lnTo>
                    <a:lnTo>
                      <a:pt x="234" y="238"/>
                    </a:lnTo>
                    <a:lnTo>
                      <a:pt x="233" y="235"/>
                    </a:lnTo>
                    <a:lnTo>
                      <a:pt x="233" y="229"/>
                    </a:lnTo>
                    <a:lnTo>
                      <a:pt x="234" y="228"/>
                    </a:lnTo>
                    <a:lnTo>
                      <a:pt x="236" y="225"/>
                    </a:lnTo>
                    <a:lnTo>
                      <a:pt x="232" y="224"/>
                    </a:lnTo>
                    <a:lnTo>
                      <a:pt x="231" y="222"/>
                    </a:lnTo>
                    <a:lnTo>
                      <a:pt x="228" y="219"/>
                    </a:lnTo>
                    <a:lnTo>
                      <a:pt x="227" y="217"/>
                    </a:lnTo>
                    <a:lnTo>
                      <a:pt x="219" y="225"/>
                    </a:lnTo>
                    <a:lnTo>
                      <a:pt x="211" y="234"/>
                    </a:lnTo>
                    <a:lnTo>
                      <a:pt x="201" y="242"/>
                    </a:lnTo>
                    <a:lnTo>
                      <a:pt x="188" y="244"/>
                    </a:lnTo>
                    <a:lnTo>
                      <a:pt x="187" y="244"/>
                    </a:lnTo>
                    <a:lnTo>
                      <a:pt x="184" y="243"/>
                    </a:lnTo>
                    <a:lnTo>
                      <a:pt x="182" y="240"/>
                    </a:lnTo>
                    <a:lnTo>
                      <a:pt x="178" y="239"/>
                    </a:lnTo>
                    <a:lnTo>
                      <a:pt x="175" y="237"/>
                    </a:lnTo>
                    <a:lnTo>
                      <a:pt x="173" y="235"/>
                    </a:lnTo>
                    <a:lnTo>
                      <a:pt x="170" y="233"/>
                    </a:lnTo>
                    <a:lnTo>
                      <a:pt x="173" y="228"/>
                    </a:lnTo>
                    <a:lnTo>
                      <a:pt x="175" y="227"/>
                    </a:lnTo>
                    <a:lnTo>
                      <a:pt x="177" y="227"/>
                    </a:lnTo>
                    <a:lnTo>
                      <a:pt x="177" y="220"/>
                    </a:lnTo>
                    <a:lnTo>
                      <a:pt x="170" y="220"/>
                    </a:lnTo>
                    <a:lnTo>
                      <a:pt x="169" y="222"/>
                    </a:lnTo>
                    <a:lnTo>
                      <a:pt x="167" y="223"/>
                    </a:lnTo>
                    <a:lnTo>
                      <a:pt x="167" y="220"/>
                    </a:lnTo>
                    <a:lnTo>
                      <a:pt x="169" y="217"/>
                    </a:lnTo>
                    <a:lnTo>
                      <a:pt x="170" y="214"/>
                    </a:lnTo>
                    <a:lnTo>
                      <a:pt x="173" y="212"/>
                    </a:lnTo>
                    <a:lnTo>
                      <a:pt x="168" y="203"/>
                    </a:lnTo>
                    <a:lnTo>
                      <a:pt x="167" y="194"/>
                    </a:lnTo>
                    <a:lnTo>
                      <a:pt x="167" y="180"/>
                    </a:lnTo>
                    <a:lnTo>
                      <a:pt x="168" y="179"/>
                    </a:lnTo>
                    <a:lnTo>
                      <a:pt x="170" y="178"/>
                    </a:lnTo>
                    <a:lnTo>
                      <a:pt x="172" y="176"/>
                    </a:lnTo>
                    <a:lnTo>
                      <a:pt x="174" y="175"/>
                    </a:lnTo>
                    <a:lnTo>
                      <a:pt x="175" y="174"/>
                    </a:lnTo>
                    <a:lnTo>
                      <a:pt x="178" y="170"/>
                    </a:lnTo>
                    <a:lnTo>
                      <a:pt x="182" y="166"/>
                    </a:lnTo>
                    <a:lnTo>
                      <a:pt x="184" y="162"/>
                    </a:lnTo>
                    <a:lnTo>
                      <a:pt x="188" y="160"/>
                    </a:lnTo>
                    <a:lnTo>
                      <a:pt x="193" y="159"/>
                    </a:lnTo>
                    <a:lnTo>
                      <a:pt x="198" y="156"/>
                    </a:lnTo>
                    <a:lnTo>
                      <a:pt x="202" y="152"/>
                    </a:lnTo>
                    <a:lnTo>
                      <a:pt x="208" y="150"/>
                    </a:lnTo>
                    <a:lnTo>
                      <a:pt x="217" y="149"/>
                    </a:lnTo>
                    <a:lnTo>
                      <a:pt x="213" y="147"/>
                    </a:lnTo>
                    <a:lnTo>
                      <a:pt x="211" y="147"/>
                    </a:lnTo>
                    <a:lnTo>
                      <a:pt x="207" y="146"/>
                    </a:lnTo>
                    <a:lnTo>
                      <a:pt x="219" y="141"/>
                    </a:lnTo>
                    <a:lnTo>
                      <a:pt x="228" y="134"/>
                    </a:lnTo>
                    <a:lnTo>
                      <a:pt x="236" y="125"/>
                    </a:lnTo>
                    <a:lnTo>
                      <a:pt x="244" y="117"/>
                    </a:lnTo>
                    <a:lnTo>
                      <a:pt x="248" y="110"/>
                    </a:lnTo>
                    <a:lnTo>
                      <a:pt x="249" y="106"/>
                    </a:lnTo>
                    <a:lnTo>
                      <a:pt x="249" y="103"/>
                    </a:lnTo>
                    <a:lnTo>
                      <a:pt x="252" y="101"/>
                    </a:lnTo>
                    <a:lnTo>
                      <a:pt x="252" y="100"/>
                    </a:lnTo>
                    <a:lnTo>
                      <a:pt x="253" y="98"/>
                    </a:lnTo>
                    <a:lnTo>
                      <a:pt x="254" y="96"/>
                    </a:lnTo>
                    <a:lnTo>
                      <a:pt x="254" y="95"/>
                    </a:lnTo>
                    <a:lnTo>
                      <a:pt x="256" y="93"/>
                    </a:lnTo>
                    <a:lnTo>
                      <a:pt x="256" y="92"/>
                    </a:lnTo>
                    <a:lnTo>
                      <a:pt x="260" y="86"/>
                    </a:lnTo>
                    <a:lnTo>
                      <a:pt x="263" y="81"/>
                    </a:lnTo>
                    <a:lnTo>
                      <a:pt x="268" y="77"/>
                    </a:lnTo>
                    <a:lnTo>
                      <a:pt x="275" y="74"/>
                    </a:lnTo>
                    <a:lnTo>
                      <a:pt x="283" y="68"/>
                    </a:lnTo>
                    <a:lnTo>
                      <a:pt x="292" y="59"/>
                    </a:lnTo>
                    <a:lnTo>
                      <a:pt x="297" y="49"/>
                    </a:lnTo>
                    <a:lnTo>
                      <a:pt x="300" y="51"/>
                    </a:lnTo>
                    <a:lnTo>
                      <a:pt x="302" y="51"/>
                    </a:lnTo>
                    <a:lnTo>
                      <a:pt x="305" y="48"/>
                    </a:lnTo>
                    <a:lnTo>
                      <a:pt x="307" y="43"/>
                    </a:lnTo>
                    <a:lnTo>
                      <a:pt x="310" y="40"/>
                    </a:lnTo>
                    <a:lnTo>
                      <a:pt x="308" y="39"/>
                    </a:lnTo>
                    <a:lnTo>
                      <a:pt x="303" y="39"/>
                    </a:lnTo>
                    <a:lnTo>
                      <a:pt x="305" y="37"/>
                    </a:lnTo>
                    <a:lnTo>
                      <a:pt x="307" y="34"/>
                    </a:lnTo>
                    <a:lnTo>
                      <a:pt x="310" y="33"/>
                    </a:lnTo>
                    <a:lnTo>
                      <a:pt x="317" y="33"/>
                    </a:lnTo>
                    <a:lnTo>
                      <a:pt x="321" y="32"/>
                    </a:lnTo>
                    <a:lnTo>
                      <a:pt x="320" y="30"/>
                    </a:lnTo>
                    <a:lnTo>
                      <a:pt x="318" y="30"/>
                    </a:lnTo>
                    <a:lnTo>
                      <a:pt x="317" y="29"/>
                    </a:lnTo>
                    <a:lnTo>
                      <a:pt x="320" y="27"/>
                    </a:lnTo>
                    <a:lnTo>
                      <a:pt x="324" y="25"/>
                    </a:lnTo>
                    <a:lnTo>
                      <a:pt x="327" y="25"/>
                    </a:lnTo>
                    <a:lnTo>
                      <a:pt x="331" y="24"/>
                    </a:lnTo>
                    <a:lnTo>
                      <a:pt x="335" y="24"/>
                    </a:lnTo>
                    <a:lnTo>
                      <a:pt x="335" y="29"/>
                    </a:lnTo>
                    <a:lnTo>
                      <a:pt x="337" y="28"/>
                    </a:lnTo>
                    <a:lnTo>
                      <a:pt x="339" y="27"/>
                    </a:lnTo>
                    <a:lnTo>
                      <a:pt x="340" y="24"/>
                    </a:lnTo>
                    <a:lnTo>
                      <a:pt x="346" y="18"/>
                    </a:lnTo>
                    <a:lnTo>
                      <a:pt x="350" y="18"/>
                    </a:lnTo>
                    <a:lnTo>
                      <a:pt x="350" y="24"/>
                    </a:lnTo>
                    <a:lnTo>
                      <a:pt x="356" y="18"/>
                    </a:lnTo>
                    <a:lnTo>
                      <a:pt x="362" y="17"/>
                    </a:lnTo>
                    <a:lnTo>
                      <a:pt x="370" y="13"/>
                    </a:lnTo>
                    <a:lnTo>
                      <a:pt x="367" y="12"/>
                    </a:lnTo>
                    <a:lnTo>
                      <a:pt x="365" y="12"/>
                    </a:lnTo>
                    <a:lnTo>
                      <a:pt x="364" y="10"/>
                    </a:lnTo>
                    <a:lnTo>
                      <a:pt x="364" y="8"/>
                    </a:lnTo>
                    <a:lnTo>
                      <a:pt x="366" y="5"/>
                    </a:lnTo>
                    <a:lnTo>
                      <a:pt x="369" y="5"/>
                    </a:lnTo>
                    <a:lnTo>
                      <a:pt x="371" y="4"/>
                    </a:lnTo>
                    <a:lnTo>
                      <a:pt x="372" y="3"/>
                    </a:lnTo>
                    <a:lnTo>
                      <a:pt x="375" y="5"/>
                    </a:lnTo>
                    <a:lnTo>
                      <a:pt x="380" y="8"/>
                    </a:lnTo>
                    <a:lnTo>
                      <a:pt x="385" y="6"/>
                    </a:lnTo>
                    <a:lnTo>
                      <a:pt x="390" y="4"/>
                    </a:lnTo>
                    <a:lnTo>
                      <a:pt x="396" y="3"/>
                    </a:lnTo>
                    <a:lnTo>
                      <a:pt x="401" y="1"/>
                    </a:lnTo>
                    <a:lnTo>
                      <a:pt x="403" y="3"/>
                    </a:lnTo>
                    <a:lnTo>
                      <a:pt x="403" y="5"/>
                    </a:lnTo>
                    <a:lnTo>
                      <a:pt x="396" y="12"/>
                    </a:lnTo>
                    <a:lnTo>
                      <a:pt x="394" y="17"/>
                    </a:lnTo>
                    <a:lnTo>
                      <a:pt x="396" y="17"/>
                    </a:lnTo>
                    <a:lnTo>
                      <a:pt x="399" y="15"/>
                    </a:lnTo>
                    <a:lnTo>
                      <a:pt x="401" y="13"/>
                    </a:lnTo>
                    <a:lnTo>
                      <a:pt x="404" y="12"/>
                    </a:lnTo>
                    <a:lnTo>
                      <a:pt x="406" y="8"/>
                    </a:lnTo>
                    <a:lnTo>
                      <a:pt x="409" y="6"/>
                    </a:lnTo>
                    <a:lnTo>
                      <a:pt x="411" y="4"/>
                    </a:lnTo>
                    <a:lnTo>
                      <a:pt x="413" y="8"/>
                    </a:lnTo>
                    <a:lnTo>
                      <a:pt x="413" y="12"/>
                    </a:lnTo>
                    <a:lnTo>
                      <a:pt x="416" y="8"/>
                    </a:lnTo>
                    <a:lnTo>
                      <a:pt x="419" y="6"/>
                    </a:lnTo>
                    <a:lnTo>
                      <a:pt x="423" y="4"/>
                    </a:lnTo>
                    <a:lnTo>
                      <a:pt x="425" y="3"/>
                    </a:lnTo>
                    <a:lnTo>
                      <a:pt x="4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29" name="Title 1">
            <a:extLst>
              <a:ext uri="{FF2B5EF4-FFF2-40B4-BE49-F238E27FC236}">
                <a16:creationId xmlns:a16="http://schemas.microsoft.com/office/drawing/2014/main" id="{B07248B4-5A60-0F4E-98B2-B98D5E87FD0F}"/>
              </a:ext>
            </a:extLst>
          </p:cNvPr>
          <p:cNvSpPr>
            <a:spLocks noGrp="1"/>
          </p:cNvSpPr>
          <p:nvPr>
            <p:ph type="ctrTitle"/>
          </p:nvPr>
        </p:nvSpPr>
        <p:spPr>
          <a:xfrm>
            <a:off x="306237" y="3733800"/>
            <a:ext cx="4084240" cy="1670991"/>
          </a:xfrm>
        </p:spPr>
        <p:txBody>
          <a:bodyPr anchor="b">
            <a:noAutofit/>
          </a:bodyPr>
          <a:lstStyle/>
          <a:p>
            <a:r>
              <a:rPr lang="en-GB" sz="4000" b="1" u="sng" dirty="0">
                <a:ea typeface="Open Sans" panose="020B0606030504020204" pitchFamily="34" charset="0"/>
                <a:cs typeface="Open Sans" panose="020B0606030504020204" pitchFamily="34" charset="0"/>
              </a:rPr>
              <a:t>PROJECT 6</a:t>
            </a:r>
            <a:r>
              <a:rPr lang="en-GB" sz="4000" b="1" dirty="0">
                <a:ea typeface="Open Sans" panose="020B0606030504020204" pitchFamily="34" charset="0"/>
                <a:cs typeface="Open Sans" panose="020B0606030504020204" pitchFamily="34" charset="0"/>
              </a:rPr>
              <a:t>:</a:t>
            </a:r>
            <a:br>
              <a:rPr lang="en-GB" sz="4000" dirty="0">
                <a:ea typeface="Open Sans" panose="020B0606030504020204" pitchFamily="34" charset="0"/>
                <a:cs typeface="Open Sans" panose="020B0606030504020204" pitchFamily="34" charset="0"/>
              </a:rPr>
            </a:br>
            <a:r>
              <a:rPr lang="en-GB" sz="3200" dirty="0"/>
              <a:t>Descriptive, predictive analysis and visualization in Tableau</a:t>
            </a:r>
            <a:endParaRPr lang="en-IN" sz="3200" dirty="0">
              <a:solidFill>
                <a:schemeClr val="tx1"/>
              </a:solidFill>
            </a:endParaRPr>
          </a:p>
        </p:txBody>
      </p:sp>
      <p:sp>
        <p:nvSpPr>
          <p:cNvPr id="230" name="TextBox 229">
            <a:extLst>
              <a:ext uri="{FF2B5EF4-FFF2-40B4-BE49-F238E27FC236}">
                <a16:creationId xmlns:a16="http://schemas.microsoft.com/office/drawing/2014/main" id="{14496EB5-F2E0-124F-8829-3EF9F6363FA1}"/>
              </a:ext>
            </a:extLst>
          </p:cNvPr>
          <p:cNvSpPr txBox="1"/>
          <p:nvPr/>
        </p:nvSpPr>
        <p:spPr>
          <a:xfrm>
            <a:off x="8304212" y="1145781"/>
            <a:ext cx="3816424" cy="461665"/>
          </a:xfrm>
          <a:prstGeom prst="rect">
            <a:avLst/>
          </a:prstGeom>
          <a:noFill/>
        </p:spPr>
        <p:txBody>
          <a:bodyPr wrap="square" rtlCol="0">
            <a:spAutoFit/>
          </a:bodyPr>
          <a:lstStyle/>
          <a:p>
            <a:r>
              <a:rPr lang="en-US" b="1" dirty="0">
                <a:solidFill>
                  <a:schemeClr val="tx1">
                    <a:lumMod val="75000"/>
                    <a:lumOff val="25000"/>
                  </a:schemeClr>
                </a:solidFill>
                <a:latin typeface="Segoe UI" panose="020B0502040204020203" pitchFamily="34" charset="0"/>
              </a:rPr>
              <a:t>Payments</a:t>
            </a:r>
            <a:r>
              <a:rPr lang="en-US" sz="2400" b="1" dirty="0">
                <a:solidFill>
                  <a:schemeClr val="tx1">
                    <a:lumMod val="75000"/>
                    <a:lumOff val="25000"/>
                  </a:schemeClr>
                </a:solidFill>
                <a:latin typeface="Segoe UI" panose="020B0502040204020203" pitchFamily="34" charset="0"/>
              </a:rPr>
              <a:t> Data</a:t>
            </a:r>
          </a:p>
        </p:txBody>
      </p:sp>
      <p:sp>
        <p:nvSpPr>
          <p:cNvPr id="232" name="TextBox 231">
            <a:extLst>
              <a:ext uri="{FF2B5EF4-FFF2-40B4-BE49-F238E27FC236}">
                <a16:creationId xmlns:a16="http://schemas.microsoft.com/office/drawing/2014/main" id="{409F9CC1-8B79-C944-BC3B-B3D2EFFB0D44}"/>
              </a:ext>
            </a:extLst>
          </p:cNvPr>
          <p:cNvSpPr txBox="1"/>
          <p:nvPr/>
        </p:nvSpPr>
        <p:spPr>
          <a:xfrm>
            <a:off x="8304212" y="684116"/>
            <a:ext cx="4381899" cy="461665"/>
          </a:xfrm>
          <a:prstGeom prst="rect">
            <a:avLst/>
          </a:prstGeom>
          <a:noFill/>
        </p:spPr>
        <p:txBody>
          <a:bodyPr wrap="square" rtlCol="0">
            <a:spAutoFit/>
          </a:bodyPr>
          <a:lstStyle/>
          <a:p>
            <a:r>
              <a:rPr lang="en-US" sz="2400" b="1" dirty="0">
                <a:solidFill>
                  <a:schemeClr val="bg1"/>
                </a:solidFill>
                <a:latin typeface="Segoe UI" panose="020B0502040204020203" pitchFamily="34" charset="0"/>
              </a:rPr>
              <a:t>GROUP 3 PRESENTATION</a:t>
            </a:r>
          </a:p>
        </p:txBody>
      </p:sp>
      <p:pic>
        <p:nvPicPr>
          <p:cNvPr id="233" name="Picture 2" descr="Ironhack Paris (Paris, France) | Meetup">
            <a:extLst>
              <a:ext uri="{FF2B5EF4-FFF2-40B4-BE49-F238E27FC236}">
                <a16:creationId xmlns:a16="http://schemas.microsoft.com/office/drawing/2014/main" id="{DB766D53-C9E6-AE44-9412-018B1881628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8101" y="5562600"/>
            <a:ext cx="1035712" cy="973198"/>
          </a:xfrm>
          <a:prstGeom prst="rect">
            <a:avLst/>
          </a:prstGeom>
          <a:noFill/>
          <a:extLst>
            <a:ext uri="{909E8E84-426E-40DD-AFC4-6F175D3DCCD1}">
              <a14:hiddenFill xmlns:a14="http://schemas.microsoft.com/office/drawing/2010/main">
                <a:solidFill>
                  <a:srgbClr val="FFFFFF"/>
                </a:solidFill>
              </a14:hiddenFill>
            </a:ext>
          </a:extLst>
        </p:spPr>
      </p:pic>
      <p:sp>
        <p:nvSpPr>
          <p:cNvPr id="234" name="Subtitle 7">
            <a:extLst>
              <a:ext uri="{FF2B5EF4-FFF2-40B4-BE49-F238E27FC236}">
                <a16:creationId xmlns:a16="http://schemas.microsoft.com/office/drawing/2014/main" id="{BE39C7FB-E52D-784B-947D-EEE261AD8351}"/>
              </a:ext>
            </a:extLst>
          </p:cNvPr>
          <p:cNvSpPr txBox="1">
            <a:spLocks/>
          </p:cNvSpPr>
          <p:nvPr/>
        </p:nvSpPr>
        <p:spPr>
          <a:xfrm>
            <a:off x="10495161" y="5428854"/>
            <a:ext cx="1683453" cy="1334559"/>
          </a:xfrm>
          <a:prstGeom prst="rect">
            <a:avLst/>
          </a:prstGeom>
        </p:spPr>
        <p:txBody>
          <a:bodyPr/>
          <a:lstStyle>
            <a:lvl1pPr marL="0" indent="0" algn="l" defTabSz="913800"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082" indent="-196046" algn="l" defTabSz="91380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337" indent="-267335" algn="l" defTabSz="91380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2832" indent="-158781" algn="l" defTabSz="91380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033" indent="-128054" algn="l" defTabSz="91380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259" indent="-132858" algn="l" defTabSz="913800"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259" indent="-132858" algn="l" defTabSz="913800"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259" indent="-132858" algn="l" defTabSz="913800"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259" indent="-132858" algn="l" defTabSz="913800"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r>
              <a:rPr lang="en-GB" sz="2000" b="1" u="sng" kern="0" dirty="0">
                <a:solidFill>
                  <a:schemeClr val="tx1">
                    <a:lumMod val="65000"/>
                    <a:lumOff val="35000"/>
                  </a:schemeClr>
                </a:solidFill>
              </a:rPr>
              <a:t>Presented by</a:t>
            </a:r>
            <a:r>
              <a:rPr lang="en-GB" sz="2000" b="1" kern="0" dirty="0">
                <a:solidFill>
                  <a:schemeClr val="tx1">
                    <a:lumMod val="65000"/>
                    <a:lumOff val="35000"/>
                  </a:schemeClr>
                </a:solidFill>
              </a:rPr>
              <a:t>:</a:t>
            </a:r>
          </a:p>
          <a:p>
            <a:r>
              <a:rPr lang="en-GB" sz="2000" b="1" kern="0" dirty="0">
                <a:solidFill>
                  <a:schemeClr val="tx1">
                    <a:lumMod val="65000"/>
                    <a:lumOff val="35000"/>
                  </a:schemeClr>
                </a:solidFill>
              </a:rPr>
              <a:t>Anna SHIN</a:t>
            </a:r>
          </a:p>
          <a:p>
            <a:r>
              <a:rPr lang="en-GB" sz="2000" b="1" kern="0" dirty="0">
                <a:solidFill>
                  <a:schemeClr val="tx1">
                    <a:lumMod val="65000"/>
                    <a:lumOff val="35000"/>
                  </a:schemeClr>
                </a:solidFill>
              </a:rPr>
              <a:t>Zijing XUE</a:t>
            </a:r>
          </a:p>
          <a:p>
            <a:r>
              <a:rPr lang="en-GB" sz="2000" b="1" kern="0" dirty="0">
                <a:solidFill>
                  <a:schemeClr val="tx1">
                    <a:lumMod val="65000"/>
                    <a:lumOff val="35000"/>
                  </a:schemeClr>
                </a:solidFill>
              </a:rPr>
              <a:t>Nadim SAAD</a:t>
            </a:r>
          </a:p>
        </p:txBody>
      </p:sp>
      <p:sp>
        <p:nvSpPr>
          <p:cNvPr id="235" name="Subtitle 3">
            <a:extLst>
              <a:ext uri="{FF2B5EF4-FFF2-40B4-BE49-F238E27FC236}">
                <a16:creationId xmlns:a16="http://schemas.microsoft.com/office/drawing/2014/main" id="{4E672F78-C9A4-3847-AA97-AEF9E97971CA}"/>
              </a:ext>
            </a:extLst>
          </p:cNvPr>
          <p:cNvSpPr txBox="1">
            <a:spLocks/>
          </p:cNvSpPr>
          <p:nvPr/>
        </p:nvSpPr>
        <p:spPr>
          <a:xfrm>
            <a:off x="8372143" y="152400"/>
            <a:ext cx="3825322" cy="475955"/>
          </a:xfrm>
          <a:prstGeom prst="rect">
            <a:avLst/>
          </a:prstGeom>
        </p:spPr>
        <p:txBody>
          <a:bodyPr vert="horz" lIns="0" tIns="60949" rIns="0" bIns="60949" rtlCol="0" anchor="t">
            <a:noAutofit/>
          </a:bodyPr>
          <a:lstStyle>
            <a:lvl1pPr marL="0" indent="0" algn="l" defTabSz="1218987" rtl="0" eaLnBrk="1" latinLnBrk="0" hangingPunct="1">
              <a:spcBef>
                <a:spcPct val="20000"/>
              </a:spcBef>
              <a:buFont typeface="Arial" pitchFamily="34" charset="0"/>
              <a:buNone/>
              <a:defRPr lang="en-US" sz="28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en-IN" sz="2400" u="sng" dirty="0">
                <a:solidFill>
                  <a:schemeClr val="tx1"/>
                </a:solidFill>
                <a:latin typeface="+mn-lt"/>
              </a:rPr>
              <a:t>Date</a:t>
            </a:r>
            <a:r>
              <a:rPr lang="en-IN" sz="2400" dirty="0">
                <a:solidFill>
                  <a:schemeClr val="tx1"/>
                </a:solidFill>
                <a:latin typeface="+mn-lt"/>
              </a:rPr>
              <a:t>: Monday Jan. 24</a:t>
            </a:r>
            <a:r>
              <a:rPr lang="en-IN" sz="2400" baseline="30000" dirty="0">
                <a:solidFill>
                  <a:schemeClr val="tx1"/>
                </a:solidFill>
                <a:latin typeface="+mn-lt"/>
              </a:rPr>
              <a:t>th</a:t>
            </a:r>
            <a:r>
              <a:rPr lang="en-IN" sz="2400" dirty="0">
                <a:solidFill>
                  <a:schemeClr val="tx1"/>
                </a:solidFill>
                <a:latin typeface="+mn-lt"/>
              </a:rPr>
              <a:t> 2022</a:t>
            </a:r>
          </a:p>
        </p:txBody>
      </p:sp>
      <p:pic>
        <p:nvPicPr>
          <p:cNvPr id="236" name="Picture 235">
            <a:extLst>
              <a:ext uri="{FF2B5EF4-FFF2-40B4-BE49-F238E27FC236}">
                <a16:creationId xmlns:a16="http://schemas.microsoft.com/office/drawing/2014/main" id="{942BAE06-2B22-2445-A6A7-B8BDF5F253EC}"/>
              </a:ext>
            </a:extLst>
          </p:cNvPr>
          <p:cNvPicPr/>
          <p:nvPr/>
        </p:nvPicPr>
        <p:blipFill>
          <a:blip r:embed="rId3">
            <a:extLst>
              <a:ext uri="{28A0092B-C50C-407E-A947-70E740481C1C}">
                <a14:useLocalDpi xmlns:a14="http://schemas.microsoft.com/office/drawing/2010/main" val="0"/>
              </a:ext>
            </a:extLst>
          </a:blip>
          <a:stretch>
            <a:fillRect/>
          </a:stretch>
        </p:blipFill>
        <p:spPr>
          <a:xfrm>
            <a:off x="306237" y="224177"/>
            <a:ext cx="1616710" cy="808355"/>
          </a:xfrm>
          <a:prstGeom prst="rect">
            <a:avLst/>
          </a:prstGeom>
        </p:spPr>
      </p:pic>
    </p:spTree>
    <p:extLst>
      <p:ext uri="{BB962C8B-B14F-4D97-AF65-F5344CB8AC3E}">
        <p14:creationId xmlns:p14="http://schemas.microsoft.com/office/powerpoint/2010/main" val="34318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Goals:</a:t>
            </a:r>
          </a:p>
        </p:txBody>
      </p:sp>
      <p:sp>
        <p:nvSpPr>
          <p:cNvPr id="3" name="Content Placeholder 2"/>
          <p:cNvSpPr>
            <a:spLocks noGrp="1"/>
          </p:cNvSpPr>
          <p:nvPr>
            <p:ph sz="quarter" idx="13"/>
          </p:nvPr>
        </p:nvSpPr>
        <p:spPr>
          <a:xfrm>
            <a:off x="5685146" y="1371600"/>
            <a:ext cx="6124266" cy="609600"/>
          </a:xfrm>
        </p:spPr>
        <p:txBody>
          <a:bodyPr/>
          <a:lstStyle/>
          <a:p>
            <a:pPr algn="ctr"/>
            <a:r>
              <a:rPr lang="en-US" b="1" u="sng" dirty="0"/>
              <a:t>PROJECT REQUIREMENTS</a:t>
            </a:r>
          </a:p>
        </p:txBody>
      </p:sp>
      <p:sp>
        <p:nvSpPr>
          <p:cNvPr id="25" name="TextBox 24">
            <a:extLst>
              <a:ext uri="{FF2B5EF4-FFF2-40B4-BE49-F238E27FC236}">
                <a16:creationId xmlns:a16="http://schemas.microsoft.com/office/drawing/2014/main" id="{53CD97CC-D91C-4F4D-A968-A0B110308C8D}"/>
              </a:ext>
            </a:extLst>
          </p:cNvPr>
          <p:cNvSpPr txBox="1"/>
          <p:nvPr/>
        </p:nvSpPr>
        <p:spPr>
          <a:xfrm>
            <a:off x="5691389" y="1752600"/>
            <a:ext cx="6422823" cy="4756270"/>
          </a:xfrm>
          <a:prstGeom prst="rect">
            <a:avLst/>
          </a:prstGeom>
        </p:spPr>
        <p:txBody>
          <a:bodyPr vert="horz" lIns="0" tIns="60949" rIns="0" bIns="60949" rtlCol="0">
            <a:noAutofit/>
          </a:bodyPr>
          <a:lstStyle>
            <a:lvl1pPr indent="0">
              <a:lnSpc>
                <a:spcPct val="120000"/>
              </a:lnSpc>
              <a:spcBef>
                <a:spcPct val="20000"/>
              </a:spcBef>
              <a:buFontTx/>
              <a:buNone/>
              <a:defRPr sz="1800" kern="0">
                <a:solidFill>
                  <a:schemeClr val="tx1">
                    <a:lumMod val="75000"/>
                    <a:lumOff val="25000"/>
                  </a:schemeClr>
                </a:solidFill>
                <a:latin typeface="Arial" panose="020B0604020202020204" pitchFamily="34" charset="0"/>
                <a:cs typeface="Arial" panose="020B0604020202020204" pitchFamily="34" charset="0"/>
              </a:defRPr>
            </a:lvl1pPr>
            <a:lvl2pPr marL="609494" indent="0">
              <a:spcBef>
                <a:spcPct val="20000"/>
              </a:spcBef>
              <a:buFontTx/>
              <a:buNone/>
              <a:defRPr sz="1800">
                <a:latin typeface="Arial" panose="020B0604020202020204" pitchFamily="34" charset="0"/>
                <a:cs typeface="Arial" panose="020B0604020202020204" pitchFamily="34" charset="0"/>
              </a:defRPr>
            </a:lvl2pPr>
            <a:lvl3pPr marL="1218986" indent="0">
              <a:spcBef>
                <a:spcPct val="20000"/>
              </a:spcBef>
              <a:buFontTx/>
              <a:buNone/>
              <a:defRPr sz="1800">
                <a:latin typeface="Arial" panose="020B0604020202020204" pitchFamily="34" charset="0"/>
                <a:cs typeface="Arial" panose="020B0604020202020204" pitchFamily="34" charset="0"/>
              </a:defRPr>
            </a:lvl3pPr>
            <a:lvl4pPr indent="0">
              <a:spcBef>
                <a:spcPct val="20000"/>
              </a:spcBef>
              <a:buFontTx/>
              <a:buNone/>
              <a:defRPr sz="1800">
                <a:latin typeface="Arial" panose="020B0604020202020204" pitchFamily="34" charset="0"/>
                <a:cs typeface="Arial" panose="020B0604020202020204" pitchFamily="34" charset="0"/>
              </a:defRPr>
            </a:lvl4pPr>
            <a:lvl5pPr indent="0">
              <a:spcBef>
                <a:spcPct val="20000"/>
              </a:spcBef>
              <a:buFontTx/>
              <a:buNone/>
              <a:defRPr sz="1800">
                <a:latin typeface="Arial" panose="020B0604020202020204" pitchFamily="34" charset="0"/>
                <a:cs typeface="Arial" panose="020B0604020202020204" pitchFamily="34" charset="0"/>
              </a:defRPr>
            </a:lvl5pPr>
            <a:lvl6pPr marL="3352213" indent="-304747">
              <a:spcBef>
                <a:spcPct val="20000"/>
              </a:spcBef>
              <a:buFont typeface="Arial" pitchFamily="34" charset="0"/>
              <a:buChar char="•"/>
              <a:defRPr sz="2700"/>
            </a:lvl6pPr>
            <a:lvl7pPr marL="3961707" indent="-304747">
              <a:spcBef>
                <a:spcPct val="20000"/>
              </a:spcBef>
              <a:buFont typeface="Arial" pitchFamily="34" charset="0"/>
              <a:buChar char="•"/>
              <a:defRPr sz="2700"/>
            </a:lvl7pPr>
            <a:lvl8pPr marL="4571200" indent="-304747">
              <a:spcBef>
                <a:spcPct val="20000"/>
              </a:spcBef>
              <a:buFont typeface="Arial" pitchFamily="34" charset="0"/>
              <a:buChar char="•"/>
              <a:defRPr sz="2700"/>
            </a:lvl8pPr>
            <a:lvl9pPr marL="5180693" indent="-304747">
              <a:spcBef>
                <a:spcPct val="20000"/>
              </a:spcBef>
              <a:buFont typeface="Arial" pitchFamily="34" charset="0"/>
              <a:buChar char="•"/>
              <a:defRPr sz="2700"/>
            </a:lvl9pPr>
          </a:lstStyle>
          <a:p>
            <a:pPr marL="285750" indent="-285750">
              <a:spcBef>
                <a:spcPts val="300"/>
              </a:spcBef>
              <a:buFont typeface="Arial" panose="020B0604020202020204" pitchFamily="34" charset="0"/>
              <a:buChar char="•"/>
            </a:pPr>
            <a:r>
              <a:rPr lang="en-GB" dirty="0"/>
              <a:t>Use Trello for the project management (tasks description) </a:t>
            </a:r>
          </a:p>
          <a:p>
            <a:pPr marL="285750" indent="-285750">
              <a:spcBef>
                <a:spcPts val="300"/>
              </a:spcBef>
              <a:buFont typeface="Arial" panose="020B0604020202020204" pitchFamily="34" charset="0"/>
              <a:buChar char="•"/>
            </a:pPr>
            <a:r>
              <a:rPr lang="en-GB" dirty="0"/>
              <a:t>Examine the dataset</a:t>
            </a:r>
          </a:p>
          <a:p>
            <a:pPr marL="285750" indent="-285750">
              <a:spcBef>
                <a:spcPts val="300"/>
              </a:spcBef>
              <a:buFont typeface="Arial" panose="020B0604020202020204" pitchFamily="34" charset="0"/>
              <a:buChar char="•"/>
            </a:pPr>
            <a:r>
              <a:rPr lang="en-GB" dirty="0"/>
              <a:t>Develop the system of Key Performance Indicators :</a:t>
            </a:r>
          </a:p>
          <a:p>
            <a:pPr marL="895244" lvl="1" indent="-285750">
              <a:spcBef>
                <a:spcPts val="300"/>
              </a:spcBef>
              <a:buFont typeface="Courier New" panose="02070309020205020404" pitchFamily="49" charset="0"/>
              <a:buChar char="o"/>
            </a:pPr>
            <a:r>
              <a:rPr lang="en-GB" dirty="0"/>
              <a:t>Average time for transaction</a:t>
            </a:r>
          </a:p>
          <a:p>
            <a:pPr marL="895244" lvl="1" indent="-285750">
              <a:spcBef>
                <a:spcPts val="300"/>
              </a:spcBef>
              <a:buFont typeface="Courier New" panose="02070309020205020404" pitchFamily="49" charset="0"/>
              <a:buChar char="o"/>
            </a:pPr>
            <a:r>
              <a:rPr lang="en-GB" dirty="0"/>
              <a:t>Status of payment</a:t>
            </a:r>
          </a:p>
          <a:p>
            <a:pPr marL="895244" lvl="1" indent="-285750">
              <a:spcBef>
                <a:spcPts val="300"/>
              </a:spcBef>
              <a:buFont typeface="Courier New" panose="02070309020205020404" pitchFamily="49" charset="0"/>
              <a:buChar char="o"/>
            </a:pPr>
            <a:r>
              <a:rPr lang="en-GB" dirty="0"/>
              <a:t>Total charges per period</a:t>
            </a:r>
          </a:p>
          <a:p>
            <a:pPr marL="895244" lvl="1" indent="-285750">
              <a:spcBef>
                <a:spcPts val="300"/>
              </a:spcBef>
              <a:buFont typeface="Courier New" panose="02070309020205020404" pitchFamily="49" charset="0"/>
              <a:buChar char="o"/>
            </a:pPr>
            <a:r>
              <a:rPr lang="en-GB" dirty="0"/>
              <a:t>Payment status forecast</a:t>
            </a:r>
          </a:p>
          <a:p>
            <a:pPr marL="895244" lvl="1" indent="-285750">
              <a:spcBef>
                <a:spcPts val="300"/>
              </a:spcBef>
              <a:buFont typeface="Courier New" panose="02070309020205020404" pitchFamily="49" charset="0"/>
              <a:buChar char="o"/>
            </a:pPr>
            <a:r>
              <a:rPr lang="en-GB" dirty="0"/>
              <a:t>Issues in correspondence chain</a:t>
            </a:r>
          </a:p>
          <a:p>
            <a:pPr marL="895244" lvl="1" indent="-285750">
              <a:spcBef>
                <a:spcPts val="300"/>
              </a:spcBef>
              <a:buFont typeface="Courier New" panose="02070309020205020404" pitchFamily="49" charset="0"/>
              <a:buChar char="o"/>
            </a:pPr>
            <a:r>
              <a:rPr lang="en-GB" dirty="0"/>
              <a:t>Probability of delay</a:t>
            </a:r>
          </a:p>
          <a:p>
            <a:pPr marL="895244" lvl="1" indent="-285750">
              <a:spcBef>
                <a:spcPts val="300"/>
              </a:spcBef>
              <a:buFont typeface="Courier New" panose="02070309020205020404" pitchFamily="49" charset="0"/>
              <a:buChar char="o"/>
            </a:pPr>
            <a:r>
              <a:rPr lang="en-GB" dirty="0"/>
              <a:t>Troubles forecast</a:t>
            </a:r>
          </a:p>
          <a:p>
            <a:pPr marL="285750" indent="-285750">
              <a:spcBef>
                <a:spcPts val="300"/>
              </a:spcBef>
              <a:buFont typeface="Arial" panose="020B0604020202020204" pitchFamily="34" charset="0"/>
              <a:buChar char="•"/>
            </a:pPr>
            <a:r>
              <a:rPr lang="en-GB" dirty="0"/>
              <a:t>Create a User Story</a:t>
            </a:r>
          </a:p>
          <a:p>
            <a:pPr marL="285750" indent="-285750">
              <a:spcBef>
                <a:spcPts val="300"/>
              </a:spcBef>
              <a:buFont typeface="Arial" panose="020B0604020202020204" pitchFamily="34" charset="0"/>
              <a:buChar char="•"/>
            </a:pPr>
            <a:r>
              <a:rPr lang="en-GB" dirty="0"/>
              <a:t>Prepare 12 widgets describing our data</a:t>
            </a:r>
          </a:p>
          <a:p>
            <a:pPr marL="285750" indent="-285750">
              <a:spcBef>
                <a:spcPts val="300"/>
              </a:spcBef>
              <a:buFont typeface="Arial" panose="020B0604020202020204" pitchFamily="34" charset="0"/>
              <a:buChar char="•"/>
            </a:pPr>
            <a:r>
              <a:rPr lang="en-GB" dirty="0"/>
              <a:t>At least 3 widgets reflecting forecasted values</a:t>
            </a:r>
          </a:p>
          <a:p>
            <a:pPr marL="285750" indent="-285750">
              <a:spcBef>
                <a:spcPts val="300"/>
              </a:spcBef>
              <a:buFont typeface="Arial" panose="020B0604020202020204" pitchFamily="34" charset="0"/>
              <a:buChar char="•"/>
            </a:pPr>
            <a:r>
              <a:rPr lang="en-GB" dirty="0"/>
              <a:t>Prepare a readme file and upload all files to GitHub</a:t>
            </a:r>
          </a:p>
        </p:txBody>
      </p:sp>
      <p:sp>
        <p:nvSpPr>
          <p:cNvPr id="27" name="TextBox 26">
            <a:extLst>
              <a:ext uri="{FF2B5EF4-FFF2-40B4-BE49-F238E27FC236}">
                <a16:creationId xmlns:a16="http://schemas.microsoft.com/office/drawing/2014/main" id="{4E17A042-A944-D940-A631-C8B0AF6C1E34}"/>
              </a:ext>
            </a:extLst>
          </p:cNvPr>
          <p:cNvSpPr txBox="1"/>
          <p:nvPr/>
        </p:nvSpPr>
        <p:spPr>
          <a:xfrm>
            <a:off x="531812" y="845403"/>
            <a:ext cx="11430000" cy="830997"/>
          </a:xfrm>
          <a:prstGeom prst="rect">
            <a:avLst/>
          </a:prstGeom>
          <a:noFill/>
        </p:spPr>
        <p:txBody>
          <a:bodyPr wrap="square">
            <a:spAutoFit/>
          </a:bodyPr>
          <a:lstStyle/>
          <a:p>
            <a:r>
              <a:rPr lang="en-GB" dirty="0"/>
              <a:t>Develop a dashboard in Tableau reflecting the descriptive &amp; predictive analysis of data and explain the state of the payments.</a:t>
            </a:r>
            <a:endParaRPr lang="en-FR" dirty="0"/>
          </a:p>
        </p:txBody>
      </p:sp>
      <p:pic>
        <p:nvPicPr>
          <p:cNvPr id="1026" name="Picture 2" descr="Tableau Square Logo | When using this image please provide p… | Flickr">
            <a:extLst>
              <a:ext uri="{FF2B5EF4-FFF2-40B4-BE49-F238E27FC236}">
                <a16:creationId xmlns:a16="http://schemas.microsoft.com/office/drawing/2014/main" id="{86FD0728-B1F2-1D4F-B829-ACD07650D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2061624"/>
            <a:ext cx="4341971" cy="43419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2" descr="Ironhack Paris (Paris, France) | Meetup">
            <a:extLst>
              <a:ext uri="{FF2B5EF4-FFF2-40B4-BE49-F238E27FC236}">
                <a16:creationId xmlns:a16="http://schemas.microsoft.com/office/drawing/2014/main" id="{3172C53F-BC7E-E242-8F8F-97B9CB9183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22853" y="6384991"/>
            <a:ext cx="464395" cy="46439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12">
            <a:extLst>
              <a:ext uri="{FF2B5EF4-FFF2-40B4-BE49-F238E27FC236}">
                <a16:creationId xmlns:a16="http://schemas.microsoft.com/office/drawing/2014/main" id="{98E23BBF-E105-2741-8A27-F4993A0E5077}"/>
              </a:ext>
            </a:extLst>
          </p:cNvPr>
          <p:cNvSpPr>
            <a:spLocks noGrp="1"/>
          </p:cNvSpPr>
          <p:nvPr>
            <p:ph type="sldNum" sz="quarter" idx="12"/>
          </p:nvPr>
        </p:nvSpPr>
        <p:spPr>
          <a:xfrm>
            <a:off x="8778794" y="6385720"/>
            <a:ext cx="2844059" cy="365125"/>
          </a:xfrm>
        </p:spPr>
        <p:txBody>
          <a:bodyPr/>
          <a:lstStyle/>
          <a:p>
            <a:pPr algn="r"/>
            <a:fld id="{96E69268-9C8B-4EBF-A9EE-DC5DC2D48DC3}" type="slidenum">
              <a:rPr lang="en-US" sz="1400" smtClean="0">
                <a:solidFill>
                  <a:schemeClr val="tx1"/>
                </a:solidFill>
              </a:rPr>
              <a:pPr algn="r"/>
              <a:t>2</a:t>
            </a:fld>
            <a:endParaRPr lang="en-US" sz="1400" dirty="0">
              <a:solidFill>
                <a:schemeClr val="tx1"/>
              </a:solidFill>
            </a:endParaRPr>
          </a:p>
        </p:txBody>
      </p:sp>
    </p:spTree>
    <p:extLst>
      <p:ext uri="{BB962C8B-B14F-4D97-AF65-F5344CB8AC3E}">
        <p14:creationId xmlns:p14="http://schemas.microsoft.com/office/powerpoint/2010/main" val="76706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Trello – Project 6 (Group 3)</a:t>
            </a:r>
          </a:p>
        </p:txBody>
      </p:sp>
      <p:pic>
        <p:nvPicPr>
          <p:cNvPr id="4" name="Picture 3">
            <a:extLst>
              <a:ext uri="{FF2B5EF4-FFF2-40B4-BE49-F238E27FC236}">
                <a16:creationId xmlns:a16="http://schemas.microsoft.com/office/drawing/2014/main" id="{7FA862BC-2617-844F-9DEA-D9169526A7A7}"/>
              </a:ext>
            </a:extLst>
          </p:cNvPr>
          <p:cNvPicPr>
            <a:picLocks noChangeAspect="1"/>
          </p:cNvPicPr>
          <p:nvPr/>
        </p:nvPicPr>
        <p:blipFill>
          <a:blip r:embed="rId2"/>
          <a:stretch>
            <a:fillRect/>
          </a:stretch>
        </p:blipFill>
        <p:spPr>
          <a:xfrm>
            <a:off x="455613" y="994508"/>
            <a:ext cx="11167240" cy="5655205"/>
          </a:xfrm>
          <a:prstGeom prst="rect">
            <a:avLst/>
          </a:prstGeom>
        </p:spPr>
      </p:pic>
      <p:pic>
        <p:nvPicPr>
          <p:cNvPr id="37" name="Picture 2" descr="Ironhack Paris (Paris, France) | Meetup">
            <a:extLst>
              <a:ext uri="{FF2B5EF4-FFF2-40B4-BE49-F238E27FC236}">
                <a16:creationId xmlns:a16="http://schemas.microsoft.com/office/drawing/2014/main" id="{396C574A-86DC-B74D-A089-6EFCAD191E0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622853" y="6384991"/>
            <a:ext cx="464395" cy="464395"/>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12">
            <a:extLst>
              <a:ext uri="{FF2B5EF4-FFF2-40B4-BE49-F238E27FC236}">
                <a16:creationId xmlns:a16="http://schemas.microsoft.com/office/drawing/2014/main" id="{5CA84393-A7C9-D345-B90C-0F8449533110}"/>
              </a:ext>
            </a:extLst>
          </p:cNvPr>
          <p:cNvSpPr>
            <a:spLocks noGrp="1"/>
          </p:cNvSpPr>
          <p:nvPr>
            <p:ph type="sldNum" sz="quarter" idx="12"/>
          </p:nvPr>
        </p:nvSpPr>
        <p:spPr>
          <a:xfrm>
            <a:off x="8778794" y="6385720"/>
            <a:ext cx="2844059" cy="365125"/>
          </a:xfrm>
        </p:spPr>
        <p:txBody>
          <a:bodyPr/>
          <a:lstStyle/>
          <a:p>
            <a:pPr algn="r"/>
            <a:fld id="{96E69268-9C8B-4EBF-A9EE-DC5DC2D48DC3}" type="slidenum">
              <a:rPr lang="en-US" sz="1400" smtClean="0">
                <a:solidFill>
                  <a:schemeClr val="bg1"/>
                </a:solidFill>
              </a:rPr>
              <a:pPr algn="r"/>
              <a:t>3</a:t>
            </a:fld>
            <a:endParaRPr lang="en-US" sz="1400" dirty="0">
              <a:solidFill>
                <a:schemeClr val="bg1"/>
              </a:solidFill>
            </a:endParaRPr>
          </a:p>
        </p:txBody>
      </p:sp>
    </p:spTree>
    <p:extLst>
      <p:ext uri="{BB962C8B-B14F-4D97-AF65-F5344CB8AC3E}">
        <p14:creationId xmlns:p14="http://schemas.microsoft.com/office/powerpoint/2010/main" val="344449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Examination: Descriptive and Predictive Analysis</a:t>
            </a:r>
          </a:p>
        </p:txBody>
      </p:sp>
      <p:sp>
        <p:nvSpPr>
          <p:cNvPr id="3" name="Content Placeholder 2"/>
          <p:cNvSpPr>
            <a:spLocks noGrp="1"/>
          </p:cNvSpPr>
          <p:nvPr>
            <p:ph sz="quarter" idx="13"/>
          </p:nvPr>
        </p:nvSpPr>
        <p:spPr>
          <a:xfrm>
            <a:off x="5791040" y="1541877"/>
            <a:ext cx="5062152" cy="609600"/>
          </a:xfrm>
        </p:spPr>
        <p:txBody>
          <a:bodyPr/>
          <a:lstStyle/>
          <a:p>
            <a:r>
              <a:rPr lang="en-US" b="1" u="sng" dirty="0"/>
              <a:t>DATASET EXAMINATION</a:t>
            </a:r>
          </a:p>
        </p:txBody>
      </p:sp>
      <p:sp>
        <p:nvSpPr>
          <p:cNvPr id="4" name="Content Placeholder 3"/>
          <p:cNvSpPr>
            <a:spLocks noGrp="1"/>
          </p:cNvSpPr>
          <p:nvPr>
            <p:ph sz="quarter" idx="14"/>
          </p:nvPr>
        </p:nvSpPr>
        <p:spPr>
          <a:xfrm>
            <a:off x="5791040" y="2227677"/>
            <a:ext cx="5943600" cy="3405776"/>
          </a:xfrm>
        </p:spPr>
        <p:txBody>
          <a:bodyPr>
            <a:normAutofit/>
          </a:bodyPr>
          <a:lstStyle/>
          <a:p>
            <a:pPr>
              <a:lnSpc>
                <a:spcPct val="120000"/>
              </a:lnSpc>
            </a:pPr>
            <a:r>
              <a:rPr lang="en-US" sz="2400" kern="0" dirty="0"/>
              <a:t>The dataset was relatively clean with minor changes in certain dates and numbers</a:t>
            </a:r>
          </a:p>
          <a:p>
            <a:pPr>
              <a:lnSpc>
                <a:spcPct val="120000"/>
              </a:lnSpc>
            </a:pPr>
            <a:r>
              <a:rPr lang="en-US" sz="2400" dirty="0">
                <a:solidFill>
                  <a:schemeClr val="tx1">
                    <a:lumMod val="85000"/>
                    <a:lumOff val="15000"/>
                  </a:schemeClr>
                </a:solidFill>
                <a:ea typeface="Segoe UI" panose="020B0502040204020203" pitchFamily="34" charset="0"/>
              </a:rPr>
              <a:t>The descriptive and predictive analysis of the Data were made on Python as we had to do several grouping and calculations to obtain the needed widgets and perform the required forecasts</a:t>
            </a:r>
            <a:endParaRPr lang="en-US" sz="2400" i="1" dirty="0">
              <a:solidFill>
                <a:schemeClr val="accent3">
                  <a:lumMod val="75000"/>
                </a:schemeClr>
              </a:solidFill>
              <a:ea typeface="Segoe UI" panose="020B0502040204020203" pitchFamily="34" charset="0"/>
            </a:endParaRPr>
          </a:p>
          <a:p>
            <a:pPr>
              <a:lnSpc>
                <a:spcPct val="120000"/>
              </a:lnSpc>
            </a:pPr>
            <a:endParaRPr lang="en-US" sz="2400" dirty="0"/>
          </a:p>
        </p:txBody>
      </p:sp>
      <p:pic>
        <p:nvPicPr>
          <p:cNvPr id="5" name="Picture 4">
            <a:extLst>
              <a:ext uri="{FF2B5EF4-FFF2-40B4-BE49-F238E27FC236}">
                <a16:creationId xmlns:a16="http://schemas.microsoft.com/office/drawing/2014/main" id="{8A68A657-D6C4-4D46-9055-F585ACD40D80}"/>
              </a:ext>
            </a:extLst>
          </p:cNvPr>
          <p:cNvPicPr>
            <a:picLocks noChangeAspect="1"/>
          </p:cNvPicPr>
          <p:nvPr/>
        </p:nvPicPr>
        <p:blipFill>
          <a:blip r:embed="rId2"/>
          <a:stretch>
            <a:fillRect/>
          </a:stretch>
        </p:blipFill>
        <p:spPr>
          <a:xfrm>
            <a:off x="609441" y="2362200"/>
            <a:ext cx="4838700" cy="3251200"/>
          </a:xfrm>
          <a:prstGeom prst="rect">
            <a:avLst/>
          </a:prstGeom>
          <a:ln>
            <a:solidFill>
              <a:schemeClr val="tx1"/>
            </a:solidFill>
          </a:ln>
        </p:spPr>
      </p:pic>
      <p:pic>
        <p:nvPicPr>
          <p:cNvPr id="16" name="Picture 2" descr="Ironhack Paris (Paris, France) | Meetup">
            <a:extLst>
              <a:ext uri="{FF2B5EF4-FFF2-40B4-BE49-F238E27FC236}">
                <a16:creationId xmlns:a16="http://schemas.microsoft.com/office/drawing/2014/main" id="{FA1C55D4-6852-B142-BBC4-ADBD0CB7D2B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622853" y="6384991"/>
            <a:ext cx="464395" cy="464395"/>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2">
            <a:extLst>
              <a:ext uri="{FF2B5EF4-FFF2-40B4-BE49-F238E27FC236}">
                <a16:creationId xmlns:a16="http://schemas.microsoft.com/office/drawing/2014/main" id="{112E28A3-9A15-EE4B-A447-D6969517C209}"/>
              </a:ext>
            </a:extLst>
          </p:cNvPr>
          <p:cNvSpPr>
            <a:spLocks noGrp="1"/>
          </p:cNvSpPr>
          <p:nvPr>
            <p:ph type="sldNum" sz="quarter" idx="12"/>
          </p:nvPr>
        </p:nvSpPr>
        <p:spPr>
          <a:xfrm>
            <a:off x="8778794" y="6385720"/>
            <a:ext cx="2844059" cy="365125"/>
          </a:xfrm>
        </p:spPr>
        <p:txBody>
          <a:bodyPr/>
          <a:lstStyle/>
          <a:p>
            <a:pPr algn="r"/>
            <a:fld id="{96E69268-9C8B-4EBF-A9EE-DC5DC2D48DC3}" type="slidenum">
              <a:rPr lang="en-US" sz="1400" smtClean="0">
                <a:solidFill>
                  <a:schemeClr val="tx1"/>
                </a:solidFill>
              </a:rPr>
              <a:pPr algn="r"/>
              <a:t>4</a:t>
            </a:fld>
            <a:endParaRPr lang="en-US" sz="1400" dirty="0">
              <a:solidFill>
                <a:schemeClr val="tx1"/>
              </a:solidFill>
            </a:endParaRPr>
          </a:p>
        </p:txBody>
      </p:sp>
    </p:spTree>
    <p:extLst>
      <p:ext uri="{BB962C8B-B14F-4D97-AF65-F5344CB8AC3E}">
        <p14:creationId xmlns:p14="http://schemas.microsoft.com/office/powerpoint/2010/main" val="117457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185F58-F2D6-774E-93E8-5A9F3D907882}"/>
              </a:ext>
            </a:extLst>
          </p:cNvPr>
          <p:cNvSpPr>
            <a:spLocks noGrp="1"/>
          </p:cNvSpPr>
          <p:nvPr>
            <p:ph type="title"/>
          </p:nvPr>
        </p:nvSpPr>
        <p:spPr>
          <a:xfrm>
            <a:off x="609441" y="274639"/>
            <a:ext cx="10969943" cy="711081"/>
          </a:xfrm>
        </p:spPr>
        <p:txBody>
          <a:bodyPr/>
          <a:lstStyle/>
          <a:p>
            <a:r>
              <a:rPr lang="en-US" dirty="0"/>
              <a:t>Create a User Story</a:t>
            </a:r>
          </a:p>
        </p:txBody>
      </p:sp>
      <p:pic>
        <p:nvPicPr>
          <p:cNvPr id="6" name="Picture 5">
            <a:extLst>
              <a:ext uri="{FF2B5EF4-FFF2-40B4-BE49-F238E27FC236}">
                <a16:creationId xmlns:a16="http://schemas.microsoft.com/office/drawing/2014/main" id="{F76EC341-D2F1-9744-B555-1AE5F373AD6B}"/>
              </a:ext>
            </a:extLst>
          </p:cNvPr>
          <p:cNvPicPr>
            <a:picLocks noChangeAspect="1"/>
          </p:cNvPicPr>
          <p:nvPr/>
        </p:nvPicPr>
        <p:blipFill>
          <a:blip r:embed="rId2"/>
          <a:stretch>
            <a:fillRect/>
          </a:stretch>
        </p:blipFill>
        <p:spPr>
          <a:xfrm>
            <a:off x="1583320" y="1066800"/>
            <a:ext cx="4053139" cy="5334001"/>
          </a:xfrm>
          <a:prstGeom prst="rect">
            <a:avLst/>
          </a:prstGeom>
          <a:ln>
            <a:solidFill>
              <a:schemeClr val="tx1"/>
            </a:solidFill>
          </a:ln>
        </p:spPr>
      </p:pic>
      <p:pic>
        <p:nvPicPr>
          <p:cNvPr id="7" name="Picture 6">
            <a:extLst>
              <a:ext uri="{FF2B5EF4-FFF2-40B4-BE49-F238E27FC236}">
                <a16:creationId xmlns:a16="http://schemas.microsoft.com/office/drawing/2014/main" id="{2080F73B-8A74-4349-8175-E570814B1E5F}"/>
              </a:ext>
            </a:extLst>
          </p:cNvPr>
          <p:cNvPicPr>
            <a:picLocks noChangeAspect="1"/>
          </p:cNvPicPr>
          <p:nvPr/>
        </p:nvPicPr>
        <p:blipFill>
          <a:blip r:embed="rId3"/>
          <a:stretch>
            <a:fillRect/>
          </a:stretch>
        </p:blipFill>
        <p:spPr>
          <a:xfrm>
            <a:off x="6399213" y="1034717"/>
            <a:ext cx="4022246" cy="5366084"/>
          </a:xfrm>
          <a:prstGeom prst="rect">
            <a:avLst/>
          </a:prstGeom>
          <a:ln>
            <a:solidFill>
              <a:schemeClr val="tx1"/>
            </a:solidFill>
          </a:ln>
        </p:spPr>
      </p:pic>
    </p:spTree>
    <p:extLst>
      <p:ext uri="{BB962C8B-B14F-4D97-AF65-F5344CB8AC3E}">
        <p14:creationId xmlns:p14="http://schemas.microsoft.com/office/powerpoint/2010/main" val="82236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74AF81-2ED8-674C-9827-3AF54DBD2B0B}"/>
              </a:ext>
            </a:extLst>
          </p:cNvPr>
          <p:cNvSpPr>
            <a:spLocks noGrp="1"/>
          </p:cNvSpPr>
          <p:nvPr>
            <p:ph type="title"/>
          </p:nvPr>
        </p:nvSpPr>
        <p:spPr>
          <a:xfrm>
            <a:off x="609441" y="274639"/>
            <a:ext cx="10969943" cy="711081"/>
          </a:xfrm>
        </p:spPr>
        <p:txBody>
          <a:bodyPr/>
          <a:lstStyle/>
          <a:p>
            <a:r>
              <a:rPr lang="en-US" dirty="0"/>
              <a:t>Dashboard in Tableau (Metrics)</a:t>
            </a:r>
          </a:p>
        </p:txBody>
      </p:sp>
      <p:pic>
        <p:nvPicPr>
          <p:cNvPr id="6" name="Picture 5">
            <a:extLst>
              <a:ext uri="{FF2B5EF4-FFF2-40B4-BE49-F238E27FC236}">
                <a16:creationId xmlns:a16="http://schemas.microsoft.com/office/drawing/2014/main" id="{677947C1-0858-F44D-95EC-CCCF7D28C300}"/>
              </a:ext>
            </a:extLst>
          </p:cNvPr>
          <p:cNvPicPr>
            <a:picLocks noChangeAspect="1"/>
          </p:cNvPicPr>
          <p:nvPr/>
        </p:nvPicPr>
        <p:blipFill>
          <a:blip r:embed="rId3"/>
          <a:stretch>
            <a:fillRect/>
          </a:stretch>
        </p:blipFill>
        <p:spPr>
          <a:xfrm>
            <a:off x="165195" y="1295400"/>
            <a:ext cx="3886200" cy="1172172"/>
          </a:xfrm>
          <a:prstGeom prst="rect">
            <a:avLst/>
          </a:prstGeom>
        </p:spPr>
      </p:pic>
      <p:pic>
        <p:nvPicPr>
          <p:cNvPr id="7" name="Picture 6">
            <a:extLst>
              <a:ext uri="{FF2B5EF4-FFF2-40B4-BE49-F238E27FC236}">
                <a16:creationId xmlns:a16="http://schemas.microsoft.com/office/drawing/2014/main" id="{4ED2AB7E-755F-5848-8D10-2D8939F38B81}"/>
              </a:ext>
            </a:extLst>
          </p:cNvPr>
          <p:cNvPicPr>
            <a:picLocks noChangeAspect="1"/>
          </p:cNvPicPr>
          <p:nvPr/>
        </p:nvPicPr>
        <p:blipFill>
          <a:blip r:embed="rId4"/>
          <a:stretch>
            <a:fillRect/>
          </a:stretch>
        </p:blipFill>
        <p:spPr>
          <a:xfrm>
            <a:off x="165196" y="2527390"/>
            <a:ext cx="3886200" cy="1038158"/>
          </a:xfrm>
          <a:prstGeom prst="rect">
            <a:avLst/>
          </a:prstGeom>
        </p:spPr>
      </p:pic>
      <p:pic>
        <p:nvPicPr>
          <p:cNvPr id="8" name="Picture 7">
            <a:extLst>
              <a:ext uri="{FF2B5EF4-FFF2-40B4-BE49-F238E27FC236}">
                <a16:creationId xmlns:a16="http://schemas.microsoft.com/office/drawing/2014/main" id="{B9DB8024-F4BD-F54F-8DDA-222B8FAC35BF}"/>
              </a:ext>
            </a:extLst>
          </p:cNvPr>
          <p:cNvPicPr>
            <a:picLocks noChangeAspect="1"/>
          </p:cNvPicPr>
          <p:nvPr/>
        </p:nvPicPr>
        <p:blipFill>
          <a:blip r:embed="rId5"/>
          <a:stretch>
            <a:fillRect/>
          </a:stretch>
        </p:blipFill>
        <p:spPr>
          <a:xfrm>
            <a:off x="165195" y="4101668"/>
            <a:ext cx="3948017" cy="2680132"/>
          </a:xfrm>
          <a:prstGeom prst="rect">
            <a:avLst/>
          </a:prstGeom>
        </p:spPr>
      </p:pic>
      <p:sp>
        <p:nvSpPr>
          <p:cNvPr id="16" name="Title 1">
            <a:extLst>
              <a:ext uri="{FF2B5EF4-FFF2-40B4-BE49-F238E27FC236}">
                <a16:creationId xmlns:a16="http://schemas.microsoft.com/office/drawing/2014/main" id="{54D57DAD-2375-7D4B-A622-73F39F2A4EB6}"/>
              </a:ext>
            </a:extLst>
          </p:cNvPr>
          <p:cNvSpPr txBox="1">
            <a:spLocks/>
          </p:cNvSpPr>
          <p:nvPr/>
        </p:nvSpPr>
        <p:spPr>
          <a:xfrm>
            <a:off x="165194" y="3760857"/>
            <a:ext cx="3948017"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Status of Payment</a:t>
            </a:r>
          </a:p>
        </p:txBody>
      </p:sp>
      <p:grpSp>
        <p:nvGrpSpPr>
          <p:cNvPr id="25" name="Group 24">
            <a:extLst>
              <a:ext uri="{FF2B5EF4-FFF2-40B4-BE49-F238E27FC236}">
                <a16:creationId xmlns:a16="http://schemas.microsoft.com/office/drawing/2014/main" id="{CF4A2BCA-8060-3842-A79A-61C3CB3D8EA5}"/>
              </a:ext>
            </a:extLst>
          </p:cNvPr>
          <p:cNvGrpSpPr/>
          <p:nvPr/>
        </p:nvGrpSpPr>
        <p:grpSpPr>
          <a:xfrm>
            <a:off x="8045560" y="914400"/>
            <a:ext cx="3883286" cy="2904900"/>
            <a:chOff x="4722813" y="3886200"/>
            <a:chExt cx="3828580" cy="2901552"/>
          </a:xfrm>
        </p:grpSpPr>
        <p:pic>
          <p:nvPicPr>
            <p:cNvPr id="12" name="Picture 11">
              <a:extLst>
                <a:ext uri="{FF2B5EF4-FFF2-40B4-BE49-F238E27FC236}">
                  <a16:creationId xmlns:a16="http://schemas.microsoft.com/office/drawing/2014/main" id="{E088CFCD-3047-854F-A41B-9461E5FCFA1D}"/>
                </a:ext>
              </a:extLst>
            </p:cNvPr>
            <p:cNvPicPr>
              <a:picLocks noChangeAspect="1"/>
            </p:cNvPicPr>
            <p:nvPr/>
          </p:nvPicPr>
          <p:blipFill>
            <a:blip r:embed="rId6"/>
            <a:stretch>
              <a:fillRect/>
            </a:stretch>
          </p:blipFill>
          <p:spPr>
            <a:xfrm>
              <a:off x="4724442" y="4191000"/>
              <a:ext cx="3826951" cy="2596752"/>
            </a:xfrm>
            <a:prstGeom prst="rect">
              <a:avLst/>
            </a:prstGeom>
          </p:spPr>
        </p:pic>
        <p:pic>
          <p:nvPicPr>
            <p:cNvPr id="13" name="Picture 12">
              <a:extLst>
                <a:ext uri="{FF2B5EF4-FFF2-40B4-BE49-F238E27FC236}">
                  <a16:creationId xmlns:a16="http://schemas.microsoft.com/office/drawing/2014/main" id="{348BE1EF-44C0-4F49-AD84-0C717E741632}"/>
                </a:ext>
              </a:extLst>
            </p:cNvPr>
            <p:cNvPicPr>
              <a:picLocks noChangeAspect="1"/>
            </p:cNvPicPr>
            <p:nvPr/>
          </p:nvPicPr>
          <p:blipFill>
            <a:blip r:embed="rId7"/>
            <a:stretch>
              <a:fillRect/>
            </a:stretch>
          </p:blipFill>
          <p:spPr>
            <a:xfrm>
              <a:off x="7618412" y="5471407"/>
              <a:ext cx="908956" cy="1175962"/>
            </a:xfrm>
            <a:prstGeom prst="rect">
              <a:avLst/>
            </a:prstGeom>
          </p:spPr>
        </p:pic>
        <p:sp>
          <p:nvSpPr>
            <p:cNvPr id="17" name="Title 1">
              <a:extLst>
                <a:ext uri="{FF2B5EF4-FFF2-40B4-BE49-F238E27FC236}">
                  <a16:creationId xmlns:a16="http://schemas.microsoft.com/office/drawing/2014/main" id="{B9C15FB7-10BB-624A-BE9A-672B4355679F}"/>
                </a:ext>
              </a:extLst>
            </p:cNvPr>
            <p:cNvSpPr txBox="1">
              <a:spLocks/>
            </p:cNvSpPr>
            <p:nvPr/>
          </p:nvSpPr>
          <p:spPr>
            <a:xfrm>
              <a:off x="4722813" y="3886200"/>
              <a:ext cx="3802926"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Probability of delay by destination country</a:t>
              </a:r>
            </a:p>
          </p:txBody>
        </p:sp>
      </p:grpSp>
      <p:grpSp>
        <p:nvGrpSpPr>
          <p:cNvPr id="24" name="Group 23">
            <a:extLst>
              <a:ext uri="{FF2B5EF4-FFF2-40B4-BE49-F238E27FC236}">
                <a16:creationId xmlns:a16="http://schemas.microsoft.com/office/drawing/2014/main" id="{61DB0A59-EB6E-A44D-A4E2-A0432B42FDDC}"/>
              </a:ext>
            </a:extLst>
          </p:cNvPr>
          <p:cNvGrpSpPr/>
          <p:nvPr/>
        </p:nvGrpSpPr>
        <p:grpSpPr>
          <a:xfrm>
            <a:off x="4189412" y="3819300"/>
            <a:ext cx="3753881" cy="2962500"/>
            <a:chOff x="4722812" y="990600"/>
            <a:chExt cx="3804556" cy="2895600"/>
          </a:xfrm>
        </p:grpSpPr>
        <p:pic>
          <p:nvPicPr>
            <p:cNvPr id="10" name="Picture 9">
              <a:extLst>
                <a:ext uri="{FF2B5EF4-FFF2-40B4-BE49-F238E27FC236}">
                  <a16:creationId xmlns:a16="http://schemas.microsoft.com/office/drawing/2014/main" id="{C1BFCE94-2EDB-3E43-9973-D7055B3FDEA1}"/>
                </a:ext>
              </a:extLst>
            </p:cNvPr>
            <p:cNvPicPr>
              <a:picLocks noChangeAspect="1"/>
            </p:cNvPicPr>
            <p:nvPr/>
          </p:nvPicPr>
          <p:blipFill>
            <a:blip r:embed="rId8"/>
            <a:stretch>
              <a:fillRect/>
            </a:stretch>
          </p:blipFill>
          <p:spPr>
            <a:xfrm>
              <a:off x="4724442" y="1289449"/>
              <a:ext cx="3802926" cy="2596751"/>
            </a:xfrm>
            <a:prstGeom prst="rect">
              <a:avLst/>
            </a:prstGeom>
          </p:spPr>
        </p:pic>
        <p:pic>
          <p:nvPicPr>
            <p:cNvPr id="11" name="Picture 10">
              <a:extLst>
                <a:ext uri="{FF2B5EF4-FFF2-40B4-BE49-F238E27FC236}">
                  <a16:creationId xmlns:a16="http://schemas.microsoft.com/office/drawing/2014/main" id="{3D73D362-6FB2-8A48-862D-0A55E744E44B}"/>
                </a:ext>
              </a:extLst>
            </p:cNvPr>
            <p:cNvPicPr>
              <a:picLocks noChangeAspect="1"/>
            </p:cNvPicPr>
            <p:nvPr/>
          </p:nvPicPr>
          <p:blipFill>
            <a:blip r:embed="rId9"/>
            <a:stretch>
              <a:fillRect/>
            </a:stretch>
          </p:blipFill>
          <p:spPr>
            <a:xfrm>
              <a:off x="7618412" y="1383747"/>
              <a:ext cx="851206" cy="520182"/>
            </a:xfrm>
            <a:prstGeom prst="rect">
              <a:avLst/>
            </a:prstGeom>
          </p:spPr>
        </p:pic>
        <p:sp>
          <p:nvSpPr>
            <p:cNvPr id="18" name="Title 1">
              <a:extLst>
                <a:ext uri="{FF2B5EF4-FFF2-40B4-BE49-F238E27FC236}">
                  <a16:creationId xmlns:a16="http://schemas.microsoft.com/office/drawing/2014/main" id="{A1E99FE8-9D87-9D4A-8704-456BAEB8F03F}"/>
                </a:ext>
              </a:extLst>
            </p:cNvPr>
            <p:cNvSpPr txBox="1">
              <a:spLocks/>
            </p:cNvSpPr>
            <p:nvPr/>
          </p:nvSpPr>
          <p:spPr>
            <a:xfrm>
              <a:off x="4722812" y="990600"/>
              <a:ext cx="3802926"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Issues in correspondence chain</a:t>
              </a:r>
            </a:p>
          </p:txBody>
        </p:sp>
      </p:grpSp>
      <p:grpSp>
        <p:nvGrpSpPr>
          <p:cNvPr id="29" name="Group 28">
            <a:extLst>
              <a:ext uri="{FF2B5EF4-FFF2-40B4-BE49-F238E27FC236}">
                <a16:creationId xmlns:a16="http://schemas.microsoft.com/office/drawing/2014/main" id="{8EBABE0E-D058-2B47-889C-DB8B42E1E6EE}"/>
              </a:ext>
            </a:extLst>
          </p:cNvPr>
          <p:cNvGrpSpPr/>
          <p:nvPr/>
        </p:nvGrpSpPr>
        <p:grpSpPr>
          <a:xfrm>
            <a:off x="4186579" y="985721"/>
            <a:ext cx="3752273" cy="2833579"/>
            <a:chOff x="150812" y="2336341"/>
            <a:chExt cx="5885560" cy="4357005"/>
          </a:xfrm>
        </p:grpSpPr>
        <p:pic>
          <p:nvPicPr>
            <p:cNvPr id="30" name="Picture 29">
              <a:extLst>
                <a:ext uri="{FF2B5EF4-FFF2-40B4-BE49-F238E27FC236}">
                  <a16:creationId xmlns:a16="http://schemas.microsoft.com/office/drawing/2014/main" id="{5A45360C-845B-CB47-9A7D-7837A9FAFA76}"/>
                </a:ext>
              </a:extLst>
            </p:cNvPr>
            <p:cNvPicPr>
              <a:picLocks noChangeAspect="1"/>
            </p:cNvPicPr>
            <p:nvPr/>
          </p:nvPicPr>
          <p:blipFill>
            <a:blip r:embed="rId10"/>
            <a:stretch>
              <a:fillRect/>
            </a:stretch>
          </p:blipFill>
          <p:spPr>
            <a:xfrm>
              <a:off x="150812" y="2694902"/>
              <a:ext cx="5885560" cy="3998444"/>
            </a:xfrm>
            <a:prstGeom prst="rect">
              <a:avLst/>
            </a:prstGeom>
          </p:spPr>
        </p:pic>
        <p:pic>
          <p:nvPicPr>
            <p:cNvPr id="31" name="Picture 30">
              <a:extLst>
                <a:ext uri="{FF2B5EF4-FFF2-40B4-BE49-F238E27FC236}">
                  <a16:creationId xmlns:a16="http://schemas.microsoft.com/office/drawing/2014/main" id="{C0EA9850-DE07-1B41-BAE4-39880D39796F}"/>
                </a:ext>
              </a:extLst>
            </p:cNvPr>
            <p:cNvPicPr>
              <a:picLocks noChangeAspect="1"/>
            </p:cNvPicPr>
            <p:nvPr/>
          </p:nvPicPr>
          <p:blipFill>
            <a:blip r:embed="rId11"/>
            <a:stretch>
              <a:fillRect/>
            </a:stretch>
          </p:blipFill>
          <p:spPr>
            <a:xfrm>
              <a:off x="188189" y="2981101"/>
              <a:ext cx="1207222" cy="724333"/>
            </a:xfrm>
            <a:prstGeom prst="rect">
              <a:avLst/>
            </a:prstGeom>
          </p:spPr>
        </p:pic>
        <p:sp>
          <p:nvSpPr>
            <p:cNvPr id="32" name="Title 1">
              <a:extLst>
                <a:ext uri="{FF2B5EF4-FFF2-40B4-BE49-F238E27FC236}">
                  <a16:creationId xmlns:a16="http://schemas.microsoft.com/office/drawing/2014/main" id="{EE9A959C-E036-304E-9880-287CB6493B95}"/>
                </a:ext>
              </a:extLst>
            </p:cNvPr>
            <p:cNvSpPr txBox="1">
              <a:spLocks/>
            </p:cNvSpPr>
            <p:nvPr/>
          </p:nvSpPr>
          <p:spPr>
            <a:xfrm>
              <a:off x="188188" y="2336341"/>
              <a:ext cx="5848183"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Payment Status Forecast (by Quarter)</a:t>
              </a:r>
            </a:p>
          </p:txBody>
        </p:sp>
      </p:grpSp>
      <p:grpSp>
        <p:nvGrpSpPr>
          <p:cNvPr id="33" name="Group 32">
            <a:extLst>
              <a:ext uri="{FF2B5EF4-FFF2-40B4-BE49-F238E27FC236}">
                <a16:creationId xmlns:a16="http://schemas.microsoft.com/office/drawing/2014/main" id="{5A37DFA4-66F1-9C49-9A11-8CBBB89B3AD7}"/>
              </a:ext>
            </a:extLst>
          </p:cNvPr>
          <p:cNvGrpSpPr/>
          <p:nvPr/>
        </p:nvGrpSpPr>
        <p:grpSpPr>
          <a:xfrm>
            <a:off x="8061682" y="3828333"/>
            <a:ext cx="3881634" cy="2953467"/>
            <a:chOff x="8228011" y="3810000"/>
            <a:chExt cx="3700835" cy="2969456"/>
          </a:xfrm>
        </p:grpSpPr>
        <p:pic>
          <p:nvPicPr>
            <p:cNvPr id="34" name="Picture 33">
              <a:extLst>
                <a:ext uri="{FF2B5EF4-FFF2-40B4-BE49-F238E27FC236}">
                  <a16:creationId xmlns:a16="http://schemas.microsoft.com/office/drawing/2014/main" id="{79828650-9716-FF45-85BC-C99B8394C201}"/>
                </a:ext>
              </a:extLst>
            </p:cNvPr>
            <p:cNvPicPr>
              <a:picLocks noChangeAspect="1"/>
            </p:cNvPicPr>
            <p:nvPr/>
          </p:nvPicPr>
          <p:blipFill>
            <a:blip r:embed="rId12"/>
            <a:stretch>
              <a:fillRect/>
            </a:stretch>
          </p:blipFill>
          <p:spPr>
            <a:xfrm>
              <a:off x="8228011" y="4122710"/>
              <a:ext cx="3700835" cy="2656746"/>
            </a:xfrm>
            <a:prstGeom prst="rect">
              <a:avLst/>
            </a:prstGeom>
            <a:ln>
              <a:solidFill>
                <a:schemeClr val="tx1"/>
              </a:solidFill>
            </a:ln>
          </p:spPr>
        </p:pic>
        <p:sp>
          <p:nvSpPr>
            <p:cNvPr id="35" name="Title 1">
              <a:extLst>
                <a:ext uri="{FF2B5EF4-FFF2-40B4-BE49-F238E27FC236}">
                  <a16:creationId xmlns:a16="http://schemas.microsoft.com/office/drawing/2014/main" id="{BA462442-324F-EC48-9111-EDEC41AF249D}"/>
                </a:ext>
              </a:extLst>
            </p:cNvPr>
            <p:cNvSpPr txBox="1">
              <a:spLocks/>
            </p:cNvSpPr>
            <p:nvPr/>
          </p:nvSpPr>
          <p:spPr>
            <a:xfrm>
              <a:off x="8228012" y="3810000"/>
              <a:ext cx="3700834"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Duration/ Country Map</a:t>
              </a:r>
            </a:p>
          </p:txBody>
        </p:sp>
      </p:grpSp>
    </p:spTree>
    <p:extLst>
      <p:ext uri="{BB962C8B-B14F-4D97-AF65-F5344CB8AC3E}">
        <p14:creationId xmlns:p14="http://schemas.microsoft.com/office/powerpoint/2010/main" val="347411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CB8854-CFB7-1A44-940D-24E34AF4E76A}"/>
              </a:ext>
            </a:extLst>
          </p:cNvPr>
          <p:cNvSpPr>
            <a:spLocks noGrp="1"/>
          </p:cNvSpPr>
          <p:nvPr>
            <p:ph type="title"/>
          </p:nvPr>
        </p:nvSpPr>
        <p:spPr>
          <a:xfrm>
            <a:off x="609441" y="274639"/>
            <a:ext cx="10969943" cy="711081"/>
          </a:xfrm>
        </p:spPr>
        <p:txBody>
          <a:bodyPr/>
          <a:lstStyle/>
          <a:p>
            <a:r>
              <a:rPr lang="en-US" dirty="0"/>
              <a:t>Dashboard in Tableau (Uncompleted Metrics)</a:t>
            </a:r>
          </a:p>
        </p:txBody>
      </p:sp>
      <p:grpSp>
        <p:nvGrpSpPr>
          <p:cNvPr id="23" name="Group 22">
            <a:extLst>
              <a:ext uri="{FF2B5EF4-FFF2-40B4-BE49-F238E27FC236}">
                <a16:creationId xmlns:a16="http://schemas.microsoft.com/office/drawing/2014/main" id="{1A69A4C3-B878-7242-8A64-ABFCCB46A916}"/>
              </a:ext>
            </a:extLst>
          </p:cNvPr>
          <p:cNvGrpSpPr/>
          <p:nvPr/>
        </p:nvGrpSpPr>
        <p:grpSpPr>
          <a:xfrm>
            <a:off x="3641844" y="2286000"/>
            <a:ext cx="4905135" cy="3429000"/>
            <a:chOff x="2360612" y="1760579"/>
            <a:chExt cx="6781800" cy="4353985"/>
          </a:xfrm>
        </p:grpSpPr>
        <p:pic>
          <p:nvPicPr>
            <p:cNvPr id="24" name="Picture 23">
              <a:extLst>
                <a:ext uri="{FF2B5EF4-FFF2-40B4-BE49-F238E27FC236}">
                  <a16:creationId xmlns:a16="http://schemas.microsoft.com/office/drawing/2014/main" id="{EED26826-F9E5-634A-98E7-F2E7AC635C4B}"/>
                </a:ext>
              </a:extLst>
            </p:cNvPr>
            <p:cNvPicPr>
              <a:picLocks noChangeAspect="1"/>
            </p:cNvPicPr>
            <p:nvPr/>
          </p:nvPicPr>
          <p:blipFill>
            <a:blip r:embed="rId2"/>
            <a:stretch>
              <a:fillRect/>
            </a:stretch>
          </p:blipFill>
          <p:spPr>
            <a:xfrm>
              <a:off x="2360612" y="2089672"/>
              <a:ext cx="6781800" cy="4024892"/>
            </a:xfrm>
            <a:prstGeom prst="rect">
              <a:avLst/>
            </a:prstGeom>
          </p:spPr>
        </p:pic>
        <p:sp>
          <p:nvSpPr>
            <p:cNvPr id="25" name="Title 1">
              <a:extLst>
                <a:ext uri="{FF2B5EF4-FFF2-40B4-BE49-F238E27FC236}">
                  <a16:creationId xmlns:a16="http://schemas.microsoft.com/office/drawing/2014/main" id="{6BF4BA73-ED58-BB4A-9A8A-9640E4567EC9}"/>
                </a:ext>
              </a:extLst>
            </p:cNvPr>
            <p:cNvSpPr txBox="1">
              <a:spLocks/>
            </p:cNvSpPr>
            <p:nvPr/>
          </p:nvSpPr>
          <p:spPr>
            <a:xfrm>
              <a:off x="2360612" y="1760579"/>
              <a:ext cx="6781800" cy="32909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1600" b="1" dirty="0"/>
                <a:t>Troubles Forecast</a:t>
              </a:r>
            </a:p>
          </p:txBody>
        </p:sp>
      </p:grpSp>
    </p:spTree>
    <p:extLst>
      <p:ext uri="{BB962C8B-B14F-4D97-AF65-F5344CB8AC3E}">
        <p14:creationId xmlns:p14="http://schemas.microsoft.com/office/powerpoint/2010/main" val="161202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FA499-47D2-A242-B43A-DB7DBFEA8543}"/>
              </a:ext>
            </a:extLst>
          </p:cNvPr>
          <p:cNvPicPr>
            <a:picLocks noChangeAspect="1"/>
          </p:cNvPicPr>
          <p:nvPr/>
        </p:nvPicPr>
        <p:blipFill>
          <a:blip r:embed="rId2"/>
          <a:stretch>
            <a:fillRect/>
          </a:stretch>
        </p:blipFill>
        <p:spPr>
          <a:xfrm>
            <a:off x="-1" y="75296"/>
            <a:ext cx="12188825" cy="6707407"/>
          </a:xfrm>
          <a:prstGeom prst="rect">
            <a:avLst/>
          </a:prstGeom>
        </p:spPr>
      </p:pic>
    </p:spTree>
    <p:extLst>
      <p:ext uri="{BB962C8B-B14F-4D97-AF65-F5344CB8AC3E}">
        <p14:creationId xmlns:p14="http://schemas.microsoft.com/office/powerpoint/2010/main" val="258995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181AE"/>
            </a:gs>
            <a:gs pos="0">
              <a:srgbClr val="1181AE"/>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EAEABB-9DEA-FF47-A420-B5C183C0DFBE}"/>
              </a:ext>
            </a:extLst>
          </p:cNvPr>
          <p:cNvSpPr txBox="1"/>
          <p:nvPr/>
        </p:nvSpPr>
        <p:spPr>
          <a:xfrm>
            <a:off x="258101" y="5554053"/>
            <a:ext cx="1035712" cy="981745"/>
          </a:xfrm>
          <a:prstGeom prst="rect">
            <a:avLst/>
          </a:prstGeom>
          <a:solidFill>
            <a:schemeClr val="bg1"/>
          </a:solidFill>
        </p:spPr>
        <p:txBody>
          <a:bodyPr wrap="square" rtlCol="0">
            <a:spAutoFit/>
          </a:bodyPr>
          <a:lstStyle/>
          <a:p>
            <a:endParaRPr lang="en-FR" dirty="0"/>
          </a:p>
        </p:txBody>
      </p:sp>
      <p:pic>
        <p:nvPicPr>
          <p:cNvPr id="3" name="Picture 2" descr="Ironhack Paris (Paris, France) | Meetup">
            <a:extLst>
              <a:ext uri="{FF2B5EF4-FFF2-40B4-BE49-F238E27FC236}">
                <a16:creationId xmlns:a16="http://schemas.microsoft.com/office/drawing/2014/main" id="{E4321551-43C7-E541-9792-006C261AE8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8101" y="5517488"/>
            <a:ext cx="1035712" cy="1035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2B2C4D-664C-D449-B5D4-215B952808EC}"/>
              </a:ext>
            </a:extLst>
          </p:cNvPr>
          <p:cNvSpPr txBox="1"/>
          <p:nvPr/>
        </p:nvSpPr>
        <p:spPr>
          <a:xfrm>
            <a:off x="0" y="3167390"/>
            <a:ext cx="3612444" cy="523220"/>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ea typeface="Segoe UI" panose="020B0502040204020203" pitchFamily="34" charset="0"/>
                <a:cs typeface="Segoe UI" panose="020B0502040204020203" pitchFamily="34" charset="0"/>
              </a:rPr>
              <a:t>Any Questions?</a:t>
            </a:r>
          </a:p>
        </p:txBody>
      </p:sp>
      <p:pic>
        <p:nvPicPr>
          <p:cNvPr id="3074" name="Picture 2" descr="A Huge Thank You&amp;quot; — Here&amp;#39;s What You Need to Know">
            <a:extLst>
              <a:ext uri="{FF2B5EF4-FFF2-40B4-BE49-F238E27FC236}">
                <a16:creationId xmlns:a16="http://schemas.microsoft.com/office/drawing/2014/main" id="{65F09878-0236-B14F-9C66-624F8A50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212" y="1457325"/>
            <a:ext cx="70104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61359"/>
      </p:ext>
    </p:extLst>
  </p:cSld>
  <p:clrMapOvr>
    <a:masterClrMapping/>
  </p:clrMapOvr>
</p:sld>
</file>

<file path=ppt/theme/theme1.xml><?xml version="1.0" encoding="utf-8"?>
<a:theme xmlns:a="http://schemas.openxmlformats.org/drawingml/2006/main" name="Office Theme">
  <a:themeElements>
    <a:clrScheme name="Custom 27">
      <a:dk1>
        <a:sysClr val="windowText" lastClr="000000"/>
      </a:dk1>
      <a:lt1>
        <a:sysClr val="window" lastClr="FFFFFF"/>
      </a:lt1>
      <a:dk2>
        <a:srgbClr val="0070C0"/>
      </a:dk2>
      <a:lt2>
        <a:srgbClr val="92D050"/>
      </a:lt2>
      <a:accent1>
        <a:srgbClr val="3F8BB7"/>
      </a:accent1>
      <a:accent2>
        <a:srgbClr val="193E5C"/>
      </a:accent2>
      <a:accent3>
        <a:srgbClr val="44AAA0"/>
      </a:accent3>
      <a:accent4>
        <a:srgbClr val="BF5F47"/>
      </a:accent4>
      <a:accent5>
        <a:srgbClr val="E39F3A"/>
      </a:accent5>
      <a:accent6>
        <a:srgbClr val="92D0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5601</TotalTime>
  <Words>280</Words>
  <Application>Microsoft Macintosh PowerPoint</Application>
  <PresentationFormat>Custom</PresentationFormat>
  <Paragraphs>47</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Courier New</vt:lpstr>
      <vt:lpstr>Segoe UI</vt:lpstr>
      <vt:lpstr>Office Theme</vt:lpstr>
      <vt:lpstr>PROJECT 6: Descriptive, predictive analysis and visualization in Tableau</vt:lpstr>
      <vt:lpstr>Project Goals:</vt:lpstr>
      <vt:lpstr>Project Management: Trello – Project 6 (Group 3)</vt:lpstr>
      <vt:lpstr>Dataset Examination: Descriptive and Predictive Analysis</vt:lpstr>
      <vt:lpstr>Create a User Story</vt:lpstr>
      <vt:lpstr>Dashboard in Tableau (Metrics)</vt:lpstr>
      <vt:lpstr>Dashboard in Tableau (Uncompleted Metrics)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 Wide</dc:title>
  <dc:creator>Julian</dc:creator>
  <cp:lastModifiedBy>Nadim Saad</cp:lastModifiedBy>
  <cp:revision>109</cp:revision>
  <dcterms:created xsi:type="dcterms:W3CDTF">2013-09-12T13:05:01Z</dcterms:created>
  <dcterms:modified xsi:type="dcterms:W3CDTF">2022-01-23T20:59:07Z</dcterms:modified>
</cp:coreProperties>
</file>